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67d32915a74f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9d6220650b449d"/>
  </p:sldMasterIdLst>
  <p:sldIdLst>
    <p:sldId xmlns:r="http://schemas.openxmlformats.org/officeDocument/2006/relationships" id="256" r:id="Rbec291df3bc84be9"/>
    <p:sldId xmlns:r="http://schemas.openxmlformats.org/officeDocument/2006/relationships" id="257" r:id="Rd3e2786f5bad4503"/>
    <p:sldId xmlns:r="http://schemas.openxmlformats.org/officeDocument/2006/relationships" id="258" r:id="Rfd0180b117ea4887"/>
    <p:sldId xmlns:r="http://schemas.openxmlformats.org/officeDocument/2006/relationships" id="259" r:id="Ref71be922c7a4191"/>
    <p:sldId xmlns:r="http://schemas.openxmlformats.org/officeDocument/2006/relationships" id="260" r:id="R463212e8ab6344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9d6220650b449d" /><Relationship Type="http://schemas.openxmlformats.org/officeDocument/2006/relationships/slide" Target="/ppt/slides/slide1.xml" Id="Rbec291df3bc84be9" /><Relationship Type="http://schemas.openxmlformats.org/officeDocument/2006/relationships/slide" Target="/ppt/slides/slide2.xml" Id="Rd3e2786f5bad4503" /><Relationship Type="http://schemas.openxmlformats.org/officeDocument/2006/relationships/slide" Target="/ppt/slides/slide3.xml" Id="Rfd0180b117ea4887" /><Relationship Type="http://schemas.openxmlformats.org/officeDocument/2006/relationships/slide" Target="/ppt/slides/slide4.xml" Id="Ref71be922c7a4191" /><Relationship Type="http://schemas.openxmlformats.org/officeDocument/2006/relationships/slide" Target="/ppt/slides/slide5.xml" Id="R463212e8ab6344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5e52fadeb04e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e09373b3fb4a6e" /><Relationship Type="http://schemas.openxmlformats.org/officeDocument/2006/relationships/theme" Target="/ppt/slideMasters/theme/theme1.xml" Id="R242a1c8a684642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e09373b3fb4a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bf3a8f86094a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e4a119ebe4e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7431331b44f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e05cca86542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1d532320d346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MORRA 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MORRA 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MORRA MI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MORRA 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MORRA 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MORRA 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983 227 546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MORRA MI AS</a:t>
            </a:r>
          </a:p>
        </p:txBody>
      </p:sp>
    </p:spTree>
  </p:cSld>
  <p:clrMapOvr>
    <a:masterClrMapping xmlns:a="http://schemas.openxmlformats.org/drawingml/2006/main"/>
  </p:clrMapOvr>
</p:sld>
</file>