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e8b1fb79b48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ba487bfbac4ed2"/>
  </p:sldMasterIdLst>
  <p:sldIdLst>
    <p:sldId xmlns:r="http://schemas.openxmlformats.org/officeDocument/2006/relationships" id="256" r:id="R6bcfd1b193564ff2"/>
    <p:sldId xmlns:r="http://schemas.openxmlformats.org/officeDocument/2006/relationships" id="257" r:id="R5dbaebcc9bd14312"/>
    <p:sldId xmlns:r="http://schemas.openxmlformats.org/officeDocument/2006/relationships" id="258" r:id="Ree2ca5787cab4cba"/>
    <p:sldId xmlns:r="http://schemas.openxmlformats.org/officeDocument/2006/relationships" id="259" r:id="R6a704df07a7f4e6e"/>
    <p:sldId xmlns:r="http://schemas.openxmlformats.org/officeDocument/2006/relationships" id="260" r:id="Rf7719a65e3e24048"/>
    <p:sldId xmlns:r="http://schemas.openxmlformats.org/officeDocument/2006/relationships" id="261" r:id="R838faabf6f2d45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a487bfbac4ed2" /><Relationship Type="http://schemas.openxmlformats.org/officeDocument/2006/relationships/slide" Target="/ppt/slides/slide1.xml" Id="R6bcfd1b193564ff2" /><Relationship Type="http://schemas.openxmlformats.org/officeDocument/2006/relationships/slide" Target="/ppt/slides/slide2.xml" Id="R5dbaebcc9bd14312" /><Relationship Type="http://schemas.openxmlformats.org/officeDocument/2006/relationships/slide" Target="/ppt/slides/slide3.xml" Id="Ree2ca5787cab4cba" /><Relationship Type="http://schemas.openxmlformats.org/officeDocument/2006/relationships/slide" Target="/ppt/slides/slide4.xml" Id="R6a704df07a7f4e6e" /><Relationship Type="http://schemas.openxmlformats.org/officeDocument/2006/relationships/slide" Target="/ppt/slides/slide5.xml" Id="Rf7719a65e3e24048" /><Relationship Type="http://schemas.openxmlformats.org/officeDocument/2006/relationships/slide" Target="/ppt/slides/slide6.xml" Id="R838faabf6f2d45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1c79b5a9844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45536f2ac421c" /><Relationship Type="http://schemas.openxmlformats.org/officeDocument/2006/relationships/theme" Target="/ppt/slideMasters/theme/theme1.xml" Id="R47a6def66ddd45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b45536f2ac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6af1c13d8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8d48f5941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b06b77c79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cfefb58e9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1f86a87c24a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6ec399d44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PRODUCT LINE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PRODUCT LINE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1 468 952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3 418 179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983 222 676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