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6f10a46f4e4e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cb5132485d4676"/>
  </p:sldMasterIdLst>
  <p:sldIdLst>
    <p:sldId xmlns:r="http://schemas.openxmlformats.org/officeDocument/2006/relationships" id="256" r:id="Re15965f648454f9b"/>
    <p:sldId xmlns:r="http://schemas.openxmlformats.org/officeDocument/2006/relationships" id="257" r:id="R2f0cf7d0d27048f5"/>
    <p:sldId xmlns:r="http://schemas.openxmlformats.org/officeDocument/2006/relationships" id="258" r:id="Rb38cdc3475174df1"/>
    <p:sldId xmlns:r="http://schemas.openxmlformats.org/officeDocument/2006/relationships" id="259" r:id="R2d4463e7f5654cee"/>
    <p:sldId xmlns:r="http://schemas.openxmlformats.org/officeDocument/2006/relationships" id="260" r:id="Rd839bb1c0b664be0"/>
    <p:sldId xmlns:r="http://schemas.openxmlformats.org/officeDocument/2006/relationships" id="261" r:id="R369831f966144567"/>
    <p:sldId xmlns:r="http://schemas.openxmlformats.org/officeDocument/2006/relationships" id="262" r:id="R1f1071c1837b4e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cb5132485d4676" /><Relationship Type="http://schemas.openxmlformats.org/officeDocument/2006/relationships/slide" Target="/ppt/slides/slide1.xml" Id="Re15965f648454f9b" /><Relationship Type="http://schemas.openxmlformats.org/officeDocument/2006/relationships/slide" Target="/ppt/slides/slide2.xml" Id="R2f0cf7d0d27048f5" /><Relationship Type="http://schemas.openxmlformats.org/officeDocument/2006/relationships/slide" Target="/ppt/slides/slide3.xml" Id="Rb38cdc3475174df1" /><Relationship Type="http://schemas.openxmlformats.org/officeDocument/2006/relationships/slide" Target="/ppt/slides/slide4.xml" Id="R2d4463e7f5654cee" /><Relationship Type="http://schemas.openxmlformats.org/officeDocument/2006/relationships/slide" Target="/ppt/slides/slide5.xml" Id="Rd839bb1c0b664be0" /><Relationship Type="http://schemas.openxmlformats.org/officeDocument/2006/relationships/slide" Target="/ppt/slides/slide6.xml" Id="R369831f966144567" /><Relationship Type="http://schemas.openxmlformats.org/officeDocument/2006/relationships/slide" Target="/ppt/slides/slide7.xml" Id="R1f1071c1837b4e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42260979a143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c36d0c0f64c6b" /><Relationship Type="http://schemas.openxmlformats.org/officeDocument/2006/relationships/theme" Target="/ppt/slideMasters/theme/theme1.xml" Id="R353ea361c6ed4b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7c36d0c0f64c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997918a214e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5490f827e42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8e673a3904b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603b9e71e4c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8ec1b2eab4d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30e8a8af04d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8b30ccd864a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AGRO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AGRO EIGEDOM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753 061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3 256 769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11 688 627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AGROSENTERET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5132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jostein.fjellby@eiksenteret.com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983 202 268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 EIGEDOM AS</a:t>
            </a:r>
          </a:p>
        </p:txBody>
      </p:sp>
    </p:spTree>
  </p:cSld>
  <p:clrMapOvr>
    <a:masterClrMapping xmlns:a="http://schemas.openxmlformats.org/drawingml/2006/main"/>
  </p:clrMapOvr>
</p:sld>
</file>