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89c8dcce4c4e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ee195fc4a7477f"/>
  </p:sldMasterIdLst>
  <p:sldIdLst>
    <p:sldId xmlns:r="http://schemas.openxmlformats.org/officeDocument/2006/relationships" id="256" r:id="R2f4d69d4be444d5e"/>
    <p:sldId xmlns:r="http://schemas.openxmlformats.org/officeDocument/2006/relationships" id="257" r:id="R84c98bce4a7d4a77"/>
    <p:sldId xmlns:r="http://schemas.openxmlformats.org/officeDocument/2006/relationships" id="258" r:id="R61839ea7d0b44365"/>
    <p:sldId xmlns:r="http://schemas.openxmlformats.org/officeDocument/2006/relationships" id="259" r:id="Rbd9e4c7e2d474b43"/>
    <p:sldId xmlns:r="http://schemas.openxmlformats.org/officeDocument/2006/relationships" id="260" r:id="R46d1030131034e08"/>
    <p:sldId xmlns:r="http://schemas.openxmlformats.org/officeDocument/2006/relationships" id="261" r:id="Rbe1649e8670348a7"/>
    <p:sldId xmlns:r="http://schemas.openxmlformats.org/officeDocument/2006/relationships" id="262" r:id="R1ed4ca89b2fc4d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e195fc4a7477f" /><Relationship Type="http://schemas.openxmlformats.org/officeDocument/2006/relationships/slide" Target="/ppt/slides/slide1.xml" Id="R2f4d69d4be444d5e" /><Relationship Type="http://schemas.openxmlformats.org/officeDocument/2006/relationships/slide" Target="/ppt/slides/slide2.xml" Id="R84c98bce4a7d4a77" /><Relationship Type="http://schemas.openxmlformats.org/officeDocument/2006/relationships/slide" Target="/ppt/slides/slide3.xml" Id="R61839ea7d0b44365" /><Relationship Type="http://schemas.openxmlformats.org/officeDocument/2006/relationships/slide" Target="/ppt/slides/slide4.xml" Id="Rbd9e4c7e2d474b43" /><Relationship Type="http://schemas.openxmlformats.org/officeDocument/2006/relationships/slide" Target="/ppt/slides/slide5.xml" Id="R46d1030131034e08" /><Relationship Type="http://schemas.openxmlformats.org/officeDocument/2006/relationships/slide" Target="/ppt/slides/slide6.xml" Id="Rbe1649e8670348a7" /><Relationship Type="http://schemas.openxmlformats.org/officeDocument/2006/relationships/slide" Target="/ppt/slides/slide7.xml" Id="R1ed4ca89b2fc4d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3e05d052d4f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a466309e84914" /><Relationship Type="http://schemas.openxmlformats.org/officeDocument/2006/relationships/theme" Target="/ppt/slideMasters/theme/theme1.xml" Id="R3d9eff122e5946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aa466309e849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b79fc979848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1bdf48e1144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c75e684ca41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2a2be5ddd4f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e272886ff48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0005eb98044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1975fa1e540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STRANDKAIEN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EIENDOM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1 300 282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290 630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237 751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4 193 662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4 268 865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BRATTETVEIT KENNETH M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GUDNASON STEFNIR SVAN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SKULSTAD SIRI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31 87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983 202 128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STRANDKAIEN EIENDOM AS</a:t>
            </a:r>
          </a:p>
        </p:txBody>
      </p:sp>
    </p:spTree>
  </p:cSld>
  <p:clrMapOvr>
    <a:masterClrMapping xmlns:a="http://schemas.openxmlformats.org/drawingml/2006/main"/>
  </p:clrMapOvr>
</p:sld>
</file>