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b92d61087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3406ab7e546d2"/>
  </p:sldMasterIdLst>
  <p:sldIdLst>
    <p:sldId xmlns:r="http://schemas.openxmlformats.org/officeDocument/2006/relationships" id="256" r:id="Re212bf151c5049d2"/>
    <p:sldId xmlns:r="http://schemas.openxmlformats.org/officeDocument/2006/relationships" id="257" r:id="R6b556c315fbc4b3c"/>
    <p:sldId xmlns:r="http://schemas.openxmlformats.org/officeDocument/2006/relationships" id="258" r:id="R70c8ff4e40b64e21"/>
    <p:sldId xmlns:r="http://schemas.openxmlformats.org/officeDocument/2006/relationships" id="259" r:id="Rd2c930cc0d9b4ef2"/>
    <p:sldId xmlns:r="http://schemas.openxmlformats.org/officeDocument/2006/relationships" id="260" r:id="R251c597e93004e60"/>
    <p:sldId xmlns:r="http://schemas.openxmlformats.org/officeDocument/2006/relationships" id="261" r:id="R82ec51fbd0d34796"/>
    <p:sldId xmlns:r="http://schemas.openxmlformats.org/officeDocument/2006/relationships" id="262" r:id="Rcdd87e0f5006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3406ab7e546d2" /><Relationship Type="http://schemas.openxmlformats.org/officeDocument/2006/relationships/slide" Target="/ppt/slides/slide1.xml" Id="Re212bf151c5049d2" /><Relationship Type="http://schemas.openxmlformats.org/officeDocument/2006/relationships/slide" Target="/ppt/slides/slide2.xml" Id="R6b556c315fbc4b3c" /><Relationship Type="http://schemas.openxmlformats.org/officeDocument/2006/relationships/slide" Target="/ppt/slides/slide3.xml" Id="R70c8ff4e40b64e21" /><Relationship Type="http://schemas.openxmlformats.org/officeDocument/2006/relationships/slide" Target="/ppt/slides/slide4.xml" Id="Rd2c930cc0d9b4ef2" /><Relationship Type="http://schemas.openxmlformats.org/officeDocument/2006/relationships/slide" Target="/ppt/slides/slide5.xml" Id="R251c597e93004e60" /><Relationship Type="http://schemas.openxmlformats.org/officeDocument/2006/relationships/slide" Target="/ppt/slides/slide6.xml" Id="R82ec51fbd0d34796" /><Relationship Type="http://schemas.openxmlformats.org/officeDocument/2006/relationships/slide" Target="/ppt/slides/slide7.xml" Id="Rcdd87e0f5006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ae552a74c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0286c42845c6" /><Relationship Type="http://schemas.openxmlformats.org/officeDocument/2006/relationships/theme" Target="/ppt/slideMasters/theme/theme1.xml" Id="R398eba9d416b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30286c428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8e5edba6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47fa8e2c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80db3090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542fb79b5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dd8460856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93285929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b642dadc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LØKKEVEIEN 87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87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15 914 617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LEIV  –  31,5 %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MARIBU BJØRN ÅGE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SVEIN TORE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STENSØNES SISSEL LÆRDAL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FRAFJORD ASBJØRN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24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post@takst-team.no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LØKKEVEIEN 87 AS</a:t>
            </a:r>
          </a:p>
        </p:txBody>
      </p:sp>
    </p:spTree>
  </p:cSld>
  <p:clrMapOvr>
    <a:masterClrMapping xmlns:a="http://schemas.openxmlformats.org/drawingml/2006/main"/>
  </p:clrMapOvr>
</p:sld>
</file>