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cf0e5f150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90d12508f4dbe"/>
  </p:sldMasterIdLst>
  <p:sldIdLst>
    <p:sldId xmlns:r="http://schemas.openxmlformats.org/officeDocument/2006/relationships" id="256" r:id="R27bf62e90b184ff5"/>
    <p:sldId xmlns:r="http://schemas.openxmlformats.org/officeDocument/2006/relationships" id="257" r:id="Rae39c93c924d4dba"/>
    <p:sldId xmlns:r="http://schemas.openxmlformats.org/officeDocument/2006/relationships" id="258" r:id="R955c1b1d24c94d28"/>
    <p:sldId xmlns:r="http://schemas.openxmlformats.org/officeDocument/2006/relationships" id="259" r:id="R37cb62725e564a27"/>
    <p:sldId xmlns:r="http://schemas.openxmlformats.org/officeDocument/2006/relationships" id="260" r:id="R11b8d74044324bea"/>
    <p:sldId xmlns:r="http://schemas.openxmlformats.org/officeDocument/2006/relationships" id="261" r:id="Ra5b6951ef7864b1b"/>
    <p:sldId xmlns:r="http://schemas.openxmlformats.org/officeDocument/2006/relationships" id="262" r:id="Rbacd67722b1f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90d12508f4dbe" /><Relationship Type="http://schemas.openxmlformats.org/officeDocument/2006/relationships/slide" Target="/ppt/slides/slide1.xml" Id="R27bf62e90b184ff5" /><Relationship Type="http://schemas.openxmlformats.org/officeDocument/2006/relationships/slide" Target="/ppt/slides/slide2.xml" Id="Rae39c93c924d4dba" /><Relationship Type="http://schemas.openxmlformats.org/officeDocument/2006/relationships/slide" Target="/ppt/slides/slide3.xml" Id="R955c1b1d24c94d28" /><Relationship Type="http://schemas.openxmlformats.org/officeDocument/2006/relationships/slide" Target="/ppt/slides/slide4.xml" Id="R37cb62725e564a27" /><Relationship Type="http://schemas.openxmlformats.org/officeDocument/2006/relationships/slide" Target="/ppt/slides/slide5.xml" Id="R11b8d74044324bea" /><Relationship Type="http://schemas.openxmlformats.org/officeDocument/2006/relationships/slide" Target="/ppt/slides/slide6.xml" Id="Ra5b6951ef7864b1b" /><Relationship Type="http://schemas.openxmlformats.org/officeDocument/2006/relationships/slide" Target="/ppt/slides/slide7.xml" Id="Rbacd67722b1f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6a02d449747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ef8b992234aa0" /><Relationship Type="http://schemas.openxmlformats.org/officeDocument/2006/relationships/theme" Target="/ppt/slideMasters/theme/theme1.xml" Id="R891c99bb7b84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ef8b992234a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0c06039b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57930f52f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173e0f2a4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44c33d61f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c00e3812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3bcc049c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d6a5e9a48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 ARKITEKTER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15 430 971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8 184 813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CHRISTIAN KRANGE THORSEN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KRANGE THORSEN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 ARKITEKTER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INGE JÖRGEN ANDREASSON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BERGDAL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SIMONETT HALVORSEN-LANGE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tone@bas-ark.no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bas-ark.no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983 196 608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 ARKITEKTER AS</a:t>
            </a:r>
          </a:p>
        </p:txBody>
      </p:sp>
    </p:spTree>
  </p:cSld>
  <p:clrMapOvr>
    <a:masterClrMapping xmlns:a="http://schemas.openxmlformats.org/drawingml/2006/main"/>
  </p:clrMapOvr>
</p:sld>
</file>