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bfa84f9e1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b6f06c0b424e7c"/>
  </p:sldMasterIdLst>
  <p:sldIdLst>
    <p:sldId xmlns:r="http://schemas.openxmlformats.org/officeDocument/2006/relationships" id="256" r:id="R6a2f3d8714b34e18"/>
    <p:sldId xmlns:r="http://schemas.openxmlformats.org/officeDocument/2006/relationships" id="257" r:id="R41229ac742dd437a"/>
    <p:sldId xmlns:r="http://schemas.openxmlformats.org/officeDocument/2006/relationships" id="258" r:id="Rdb374af3758a4ef4"/>
    <p:sldId xmlns:r="http://schemas.openxmlformats.org/officeDocument/2006/relationships" id="259" r:id="R5a2f5bbf10174b9f"/>
    <p:sldId xmlns:r="http://schemas.openxmlformats.org/officeDocument/2006/relationships" id="260" r:id="R5c40a60323f2469c"/>
    <p:sldId xmlns:r="http://schemas.openxmlformats.org/officeDocument/2006/relationships" id="261" r:id="R14a9ca21ceef4335"/>
    <p:sldId xmlns:r="http://schemas.openxmlformats.org/officeDocument/2006/relationships" id="262" r:id="R9d8ef2b8e4ab41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6f06c0b424e7c" /><Relationship Type="http://schemas.openxmlformats.org/officeDocument/2006/relationships/slide" Target="/ppt/slides/slide1.xml" Id="R6a2f3d8714b34e18" /><Relationship Type="http://schemas.openxmlformats.org/officeDocument/2006/relationships/slide" Target="/ppt/slides/slide2.xml" Id="R41229ac742dd437a" /><Relationship Type="http://schemas.openxmlformats.org/officeDocument/2006/relationships/slide" Target="/ppt/slides/slide3.xml" Id="Rdb374af3758a4ef4" /><Relationship Type="http://schemas.openxmlformats.org/officeDocument/2006/relationships/slide" Target="/ppt/slides/slide4.xml" Id="R5a2f5bbf10174b9f" /><Relationship Type="http://schemas.openxmlformats.org/officeDocument/2006/relationships/slide" Target="/ppt/slides/slide5.xml" Id="R5c40a60323f2469c" /><Relationship Type="http://schemas.openxmlformats.org/officeDocument/2006/relationships/slide" Target="/ppt/slides/slide6.xml" Id="R14a9ca21ceef4335" /><Relationship Type="http://schemas.openxmlformats.org/officeDocument/2006/relationships/slide" Target="/ppt/slides/slide7.xml" Id="R9d8ef2b8e4ab41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db847b465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8ee2dbb554c47" /><Relationship Type="http://schemas.openxmlformats.org/officeDocument/2006/relationships/theme" Target="/ppt/slideMasters/theme/theme1.xml" Id="R492d6ceb20af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8ee2dbb55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14094983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77e4533f3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5a8d5220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ae4a59288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1383b92d0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41d528dfb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af574bf5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