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e4aecb7ba6048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bfddf8bd98a4d29"/>
  </p:sldMasterIdLst>
  <p:sldIdLst>
    <p:sldId xmlns:r="http://schemas.openxmlformats.org/officeDocument/2006/relationships" id="256" r:id="R4db47e91c8c54455"/>
    <p:sldId xmlns:r="http://schemas.openxmlformats.org/officeDocument/2006/relationships" id="257" r:id="R4567608e6d46408a"/>
    <p:sldId xmlns:r="http://schemas.openxmlformats.org/officeDocument/2006/relationships" id="258" r:id="R3cd339f498e04226"/>
    <p:sldId xmlns:r="http://schemas.openxmlformats.org/officeDocument/2006/relationships" id="259" r:id="R07751d37416446a8"/>
    <p:sldId xmlns:r="http://schemas.openxmlformats.org/officeDocument/2006/relationships" id="260" r:id="R903e6aea593247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fddf8bd98a4d29" /><Relationship Type="http://schemas.openxmlformats.org/officeDocument/2006/relationships/slide" Target="/ppt/slides/slide1.xml" Id="R4db47e91c8c54455" /><Relationship Type="http://schemas.openxmlformats.org/officeDocument/2006/relationships/slide" Target="/ppt/slides/slide2.xml" Id="R4567608e6d46408a" /><Relationship Type="http://schemas.openxmlformats.org/officeDocument/2006/relationships/slide" Target="/ppt/slides/slide3.xml" Id="R3cd339f498e04226" /><Relationship Type="http://schemas.openxmlformats.org/officeDocument/2006/relationships/slide" Target="/ppt/slides/slide4.xml" Id="R07751d37416446a8" /><Relationship Type="http://schemas.openxmlformats.org/officeDocument/2006/relationships/slide" Target="/ppt/slides/slide5.xml" Id="R903e6aea593247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b568838f7640d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6c0c02177c4aa0" /><Relationship Type="http://schemas.openxmlformats.org/officeDocument/2006/relationships/theme" Target="/ppt/slideMasters/theme/theme1.xml" Id="R9dd7b5bd18864b0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a6c0c02177c4aa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eef78e558a489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831c63661f47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4eeb1c8a0742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6355b64b3548a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cb91250f4d4da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INDUSTRI CONSULT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INDUSTRI CONSULT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 CONSULT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INDUSTRI CONSULT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INDUSTRI CONSULT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INDUSTRI CONSULT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983 189 199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INDUSTRI CONSULT HOLDING AS</a:t>
            </a:r>
          </a:p>
        </p:txBody>
      </p:sp>
    </p:spTree>
  </p:cSld>
  <p:clrMapOvr>
    <a:masterClrMapping xmlns:a="http://schemas.openxmlformats.org/drawingml/2006/main"/>
  </p:clrMapOvr>
</p:sld>
</file>