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c6bdb48d8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d93ef76244be0"/>
  </p:sldMasterIdLst>
  <p:sldIdLst>
    <p:sldId xmlns:r="http://schemas.openxmlformats.org/officeDocument/2006/relationships" id="256" r:id="Rfd5d4779bb044b1c"/>
    <p:sldId xmlns:r="http://schemas.openxmlformats.org/officeDocument/2006/relationships" id="257" r:id="R49c722db4e2043ee"/>
    <p:sldId xmlns:r="http://schemas.openxmlformats.org/officeDocument/2006/relationships" id="258" r:id="R4cd5d2b03a1f4fd4"/>
    <p:sldId xmlns:r="http://schemas.openxmlformats.org/officeDocument/2006/relationships" id="259" r:id="R00c6ec896b3e4111"/>
    <p:sldId xmlns:r="http://schemas.openxmlformats.org/officeDocument/2006/relationships" id="260" r:id="R39526b94ffea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d93ef76244be0" /><Relationship Type="http://schemas.openxmlformats.org/officeDocument/2006/relationships/slide" Target="/ppt/slides/slide1.xml" Id="Rfd5d4779bb044b1c" /><Relationship Type="http://schemas.openxmlformats.org/officeDocument/2006/relationships/slide" Target="/ppt/slides/slide2.xml" Id="R49c722db4e2043ee" /><Relationship Type="http://schemas.openxmlformats.org/officeDocument/2006/relationships/slide" Target="/ppt/slides/slide3.xml" Id="R4cd5d2b03a1f4fd4" /><Relationship Type="http://schemas.openxmlformats.org/officeDocument/2006/relationships/slide" Target="/ppt/slides/slide4.xml" Id="R00c6ec896b3e4111" /><Relationship Type="http://schemas.openxmlformats.org/officeDocument/2006/relationships/slide" Target="/ppt/slides/slide5.xml" Id="R39526b94ffea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4f2d85c21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f6f0b2fef478a" /><Relationship Type="http://schemas.openxmlformats.org/officeDocument/2006/relationships/theme" Target="/ppt/slideMasters/theme/theme1.xml" Id="Rfd5b843a1af1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9f6f0b2fef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87f08a9db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960423de9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1388a0dde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23c896c92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95f6c0684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STORCASH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