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8d19b7e21545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97a15d625c448f"/>
  </p:sldMasterIdLst>
  <p:sldIdLst>
    <p:sldId xmlns:r="http://schemas.openxmlformats.org/officeDocument/2006/relationships" id="256" r:id="R813a2969e797477e"/>
    <p:sldId xmlns:r="http://schemas.openxmlformats.org/officeDocument/2006/relationships" id="257" r:id="R8ea23df167d643b9"/>
    <p:sldId xmlns:r="http://schemas.openxmlformats.org/officeDocument/2006/relationships" id="258" r:id="R831926037c074112"/>
    <p:sldId xmlns:r="http://schemas.openxmlformats.org/officeDocument/2006/relationships" id="259" r:id="Rc05b84bc92ab4192"/>
    <p:sldId xmlns:r="http://schemas.openxmlformats.org/officeDocument/2006/relationships" id="260" r:id="R4428658543784bae"/>
    <p:sldId xmlns:r="http://schemas.openxmlformats.org/officeDocument/2006/relationships" id="261" r:id="R9def2d5c7d194c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97a15d625c448f" /><Relationship Type="http://schemas.openxmlformats.org/officeDocument/2006/relationships/slide" Target="/ppt/slides/slide1.xml" Id="R813a2969e797477e" /><Relationship Type="http://schemas.openxmlformats.org/officeDocument/2006/relationships/slide" Target="/ppt/slides/slide2.xml" Id="R8ea23df167d643b9" /><Relationship Type="http://schemas.openxmlformats.org/officeDocument/2006/relationships/slide" Target="/ppt/slides/slide3.xml" Id="R831926037c074112" /><Relationship Type="http://schemas.openxmlformats.org/officeDocument/2006/relationships/slide" Target="/ppt/slides/slide4.xml" Id="Rc05b84bc92ab4192" /><Relationship Type="http://schemas.openxmlformats.org/officeDocument/2006/relationships/slide" Target="/ppt/slides/slide5.xml" Id="R4428658543784bae" /><Relationship Type="http://schemas.openxmlformats.org/officeDocument/2006/relationships/slide" Target="/ppt/slides/slide6.xml" Id="R9def2d5c7d194c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8b4eaa056741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169bdcb2747dc" /><Relationship Type="http://schemas.openxmlformats.org/officeDocument/2006/relationships/theme" Target="/ppt/slideMasters/theme/theme1.xml" Id="R30df6dee53f143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8169bdcb2747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d4de2166a42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6090a745c46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62d5078754c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9ab42d17341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f73b1326d43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075efb31948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FORUS STORCASH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983 175 708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