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6708d585646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2d8e67acd43a1"/>
  </p:sldMasterIdLst>
  <p:sldIdLst>
    <p:sldId xmlns:r="http://schemas.openxmlformats.org/officeDocument/2006/relationships" id="256" r:id="Rc04f20105c154de8"/>
    <p:sldId xmlns:r="http://schemas.openxmlformats.org/officeDocument/2006/relationships" id="257" r:id="Re6f46445636d4ae0"/>
    <p:sldId xmlns:r="http://schemas.openxmlformats.org/officeDocument/2006/relationships" id="258" r:id="Rdcb99419a3d14170"/>
    <p:sldId xmlns:r="http://schemas.openxmlformats.org/officeDocument/2006/relationships" id="259" r:id="Rc54a605fa0024f11"/>
    <p:sldId xmlns:r="http://schemas.openxmlformats.org/officeDocument/2006/relationships" id="260" r:id="R9849f5e0d2fa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2d8e67acd43a1" /><Relationship Type="http://schemas.openxmlformats.org/officeDocument/2006/relationships/slide" Target="/ppt/slides/slide1.xml" Id="Rc04f20105c154de8" /><Relationship Type="http://schemas.openxmlformats.org/officeDocument/2006/relationships/slide" Target="/ppt/slides/slide2.xml" Id="Re6f46445636d4ae0" /><Relationship Type="http://schemas.openxmlformats.org/officeDocument/2006/relationships/slide" Target="/ppt/slides/slide3.xml" Id="Rdcb99419a3d14170" /><Relationship Type="http://schemas.openxmlformats.org/officeDocument/2006/relationships/slide" Target="/ppt/slides/slide4.xml" Id="Rc54a605fa0024f11" /><Relationship Type="http://schemas.openxmlformats.org/officeDocument/2006/relationships/slide" Target="/ppt/slides/slide5.xml" Id="R9849f5e0d2fa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e315e1dc6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530f483ce426d" /><Relationship Type="http://schemas.openxmlformats.org/officeDocument/2006/relationships/theme" Target="/ppt/slideMasters/theme/theme1.xml" Id="R966f9f72a69844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530f483ce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252274cea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80fa924f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abb71a469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26be9b92d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1071cb1d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ELLE MELLE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MELLE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 MELLE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MELLE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MELLE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MELLE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983 175 287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MELLE AS</a:t>
            </a:r>
          </a:p>
        </p:txBody>
      </p:sp>
    </p:spTree>
  </p:cSld>
  <p:clrMapOvr>
    <a:masterClrMapping xmlns:a="http://schemas.openxmlformats.org/drawingml/2006/main"/>
  </p:clrMapOvr>
</p:sld>
</file>