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ca6688dd2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fb44cc2f1473b"/>
  </p:sldMasterIdLst>
  <p:sldIdLst>
    <p:sldId xmlns:r="http://schemas.openxmlformats.org/officeDocument/2006/relationships" id="256" r:id="Rced7c49607e5465c"/>
    <p:sldId xmlns:r="http://schemas.openxmlformats.org/officeDocument/2006/relationships" id="257" r:id="R196deb0b6cf14e69"/>
    <p:sldId xmlns:r="http://schemas.openxmlformats.org/officeDocument/2006/relationships" id="258" r:id="Rf638700e1c9c4451"/>
    <p:sldId xmlns:r="http://schemas.openxmlformats.org/officeDocument/2006/relationships" id="259" r:id="Rf565164c1dba4768"/>
    <p:sldId xmlns:r="http://schemas.openxmlformats.org/officeDocument/2006/relationships" id="260" r:id="R5a65e74f89d84c3b"/>
    <p:sldId xmlns:r="http://schemas.openxmlformats.org/officeDocument/2006/relationships" id="261" r:id="Rfd6d8ba9e111408c"/>
    <p:sldId xmlns:r="http://schemas.openxmlformats.org/officeDocument/2006/relationships" id="262" r:id="R87c8690fb680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fb44cc2f1473b" /><Relationship Type="http://schemas.openxmlformats.org/officeDocument/2006/relationships/slide" Target="/ppt/slides/slide1.xml" Id="Rced7c49607e5465c" /><Relationship Type="http://schemas.openxmlformats.org/officeDocument/2006/relationships/slide" Target="/ppt/slides/slide2.xml" Id="R196deb0b6cf14e69" /><Relationship Type="http://schemas.openxmlformats.org/officeDocument/2006/relationships/slide" Target="/ppt/slides/slide3.xml" Id="Rf638700e1c9c4451" /><Relationship Type="http://schemas.openxmlformats.org/officeDocument/2006/relationships/slide" Target="/ppt/slides/slide4.xml" Id="Rf565164c1dba4768" /><Relationship Type="http://schemas.openxmlformats.org/officeDocument/2006/relationships/slide" Target="/ppt/slides/slide5.xml" Id="R5a65e74f89d84c3b" /><Relationship Type="http://schemas.openxmlformats.org/officeDocument/2006/relationships/slide" Target="/ppt/slides/slide6.xml" Id="Rfd6d8ba9e111408c" /><Relationship Type="http://schemas.openxmlformats.org/officeDocument/2006/relationships/slide" Target="/ppt/slides/slide7.xml" Id="R87c8690fb680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0bb4667ab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8d3ab29a74317" /><Relationship Type="http://schemas.openxmlformats.org/officeDocument/2006/relationships/theme" Target="/ppt/slideMasters/theme/theme1.xml" Id="R11db7e856a80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c8d3ab29a7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0f2882509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66a11b3f8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084b554a4c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17081c455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144a7c08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acc396258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8e926f87a42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VVS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18 527 755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3 151 426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32 779 965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REIMERSBERGET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HOLLUM EVEN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41 21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rorosvvs@roros.net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983 148 387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VVS AS</a:t>
            </a:r>
          </a:p>
        </p:txBody>
      </p:sp>
    </p:spTree>
  </p:cSld>
  <p:clrMapOvr>
    <a:masterClrMapping xmlns:a="http://schemas.openxmlformats.org/drawingml/2006/main"/>
  </p:clrMapOvr>
</p:sld>
</file>