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438ed6364b249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2e3ac07cbf4278"/>
  </p:sldMasterIdLst>
  <p:sldIdLst>
    <p:sldId xmlns:r="http://schemas.openxmlformats.org/officeDocument/2006/relationships" id="256" r:id="R698cfc4e654a42b1"/>
    <p:sldId xmlns:r="http://schemas.openxmlformats.org/officeDocument/2006/relationships" id="257" r:id="R28736463563347a1"/>
    <p:sldId xmlns:r="http://schemas.openxmlformats.org/officeDocument/2006/relationships" id="258" r:id="R71c8732486824ab1"/>
    <p:sldId xmlns:r="http://schemas.openxmlformats.org/officeDocument/2006/relationships" id="259" r:id="Re1074f7499164600"/>
    <p:sldId xmlns:r="http://schemas.openxmlformats.org/officeDocument/2006/relationships" id="260" r:id="Re7df9a1f929b42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2e3ac07cbf4278" /><Relationship Type="http://schemas.openxmlformats.org/officeDocument/2006/relationships/slide" Target="/ppt/slides/slide1.xml" Id="R698cfc4e654a42b1" /><Relationship Type="http://schemas.openxmlformats.org/officeDocument/2006/relationships/slide" Target="/ppt/slides/slide2.xml" Id="R28736463563347a1" /><Relationship Type="http://schemas.openxmlformats.org/officeDocument/2006/relationships/slide" Target="/ppt/slides/slide3.xml" Id="R71c8732486824ab1" /><Relationship Type="http://schemas.openxmlformats.org/officeDocument/2006/relationships/slide" Target="/ppt/slides/slide4.xml" Id="Re1074f7499164600" /><Relationship Type="http://schemas.openxmlformats.org/officeDocument/2006/relationships/slide" Target="/ppt/slides/slide5.xml" Id="Re7df9a1f929b42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6e16c19ca1446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ba5e414661406c" /><Relationship Type="http://schemas.openxmlformats.org/officeDocument/2006/relationships/theme" Target="/ppt/slideMasters/theme/theme1.xml" Id="Rc587c1ac4e4c4c5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7ba5e414661406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86c33afe654e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ca1a5808c245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d060f22c8848e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b8f705e28041c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01edef2374c6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IT-SHIPS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IT-SHIPS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IT-SHIPS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983 138 926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IT-SHIPS AS</a:t>
            </a:r>
          </a:p>
        </p:txBody>
      </p:sp>
    </p:spTree>
  </p:cSld>
  <p:clrMapOvr>
    <a:masterClrMapping xmlns:a="http://schemas.openxmlformats.org/drawingml/2006/main"/>
  </p:clrMapOvr>
</p:sld>
</file>