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7d4d99e4004a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6c9a78fc6c4b35"/>
  </p:sldMasterIdLst>
  <p:sldIdLst>
    <p:sldId xmlns:r="http://schemas.openxmlformats.org/officeDocument/2006/relationships" id="256" r:id="R564d72d0a7324d12"/>
    <p:sldId xmlns:r="http://schemas.openxmlformats.org/officeDocument/2006/relationships" id="257" r:id="R7e8e79cf51d641e9"/>
    <p:sldId xmlns:r="http://schemas.openxmlformats.org/officeDocument/2006/relationships" id="258" r:id="R2736894be2b048c2"/>
    <p:sldId xmlns:r="http://schemas.openxmlformats.org/officeDocument/2006/relationships" id="259" r:id="R161f60ec29b84c40"/>
    <p:sldId xmlns:r="http://schemas.openxmlformats.org/officeDocument/2006/relationships" id="260" r:id="Rbf3050beaffd460a"/>
    <p:sldId xmlns:r="http://schemas.openxmlformats.org/officeDocument/2006/relationships" id="261" r:id="R49dd9cfc98d7435a"/>
    <p:sldId xmlns:r="http://schemas.openxmlformats.org/officeDocument/2006/relationships" id="262" r:id="Rb1744f72ce0642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c9a78fc6c4b35" /><Relationship Type="http://schemas.openxmlformats.org/officeDocument/2006/relationships/slide" Target="/ppt/slides/slide1.xml" Id="R564d72d0a7324d12" /><Relationship Type="http://schemas.openxmlformats.org/officeDocument/2006/relationships/slide" Target="/ppt/slides/slide2.xml" Id="R7e8e79cf51d641e9" /><Relationship Type="http://schemas.openxmlformats.org/officeDocument/2006/relationships/slide" Target="/ppt/slides/slide3.xml" Id="R2736894be2b048c2" /><Relationship Type="http://schemas.openxmlformats.org/officeDocument/2006/relationships/slide" Target="/ppt/slides/slide4.xml" Id="R161f60ec29b84c40" /><Relationship Type="http://schemas.openxmlformats.org/officeDocument/2006/relationships/slide" Target="/ppt/slides/slide5.xml" Id="Rbf3050beaffd460a" /><Relationship Type="http://schemas.openxmlformats.org/officeDocument/2006/relationships/slide" Target="/ppt/slides/slide6.xml" Id="R49dd9cfc98d7435a" /><Relationship Type="http://schemas.openxmlformats.org/officeDocument/2006/relationships/slide" Target="/ppt/slides/slide7.xml" Id="Rb1744f72ce0642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63e6fbabbe4a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ed87afac842cb" /><Relationship Type="http://schemas.openxmlformats.org/officeDocument/2006/relationships/theme" Target="/ppt/slideMasters/theme/theme1.xml" Id="Rea3c33f8d1f940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2ed87afac842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847e080a164f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fc99b35d747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27d9c259144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b15f526ed4f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80914a2e549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8edbe77a294b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3356b1b21140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MICROINVENT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MICROINVENT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MICROINVENT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MICROINVENT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MICROINVENT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MICROINVENT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488 272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MICROINVENT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TJØTTA ENOK ARNOLD 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MICROINVENT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983 104 347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MICROINVENT AS</a:t>
            </a:r>
          </a:p>
        </p:txBody>
      </p:sp>
    </p:spTree>
  </p:cSld>
  <p:clrMapOvr>
    <a:masterClrMapping xmlns:a="http://schemas.openxmlformats.org/drawingml/2006/main"/>
  </p:clrMapOvr>
</p:sld>
</file>