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d8bf170c6f49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5d530f6f6c47a8"/>
  </p:sldMasterIdLst>
  <p:sldIdLst>
    <p:sldId xmlns:r="http://schemas.openxmlformats.org/officeDocument/2006/relationships" id="256" r:id="Re2c081fa7e294bab"/>
    <p:sldId xmlns:r="http://schemas.openxmlformats.org/officeDocument/2006/relationships" id="257" r:id="R54f905c489804f42"/>
    <p:sldId xmlns:r="http://schemas.openxmlformats.org/officeDocument/2006/relationships" id="258" r:id="Rdc62e6e1e54b4ac0"/>
    <p:sldId xmlns:r="http://schemas.openxmlformats.org/officeDocument/2006/relationships" id="259" r:id="R7adcbc885a9b4026"/>
    <p:sldId xmlns:r="http://schemas.openxmlformats.org/officeDocument/2006/relationships" id="260" r:id="R5a19336ed0534070"/>
    <p:sldId xmlns:r="http://schemas.openxmlformats.org/officeDocument/2006/relationships" id="261" r:id="R88d4da3c4c274851"/>
    <p:sldId xmlns:r="http://schemas.openxmlformats.org/officeDocument/2006/relationships" id="262" r:id="R0ec60ef5d5ad49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5d530f6f6c47a8" /><Relationship Type="http://schemas.openxmlformats.org/officeDocument/2006/relationships/slide" Target="/ppt/slides/slide1.xml" Id="Re2c081fa7e294bab" /><Relationship Type="http://schemas.openxmlformats.org/officeDocument/2006/relationships/slide" Target="/ppt/slides/slide2.xml" Id="R54f905c489804f42" /><Relationship Type="http://schemas.openxmlformats.org/officeDocument/2006/relationships/slide" Target="/ppt/slides/slide3.xml" Id="Rdc62e6e1e54b4ac0" /><Relationship Type="http://schemas.openxmlformats.org/officeDocument/2006/relationships/slide" Target="/ppt/slides/slide4.xml" Id="R7adcbc885a9b4026" /><Relationship Type="http://schemas.openxmlformats.org/officeDocument/2006/relationships/slide" Target="/ppt/slides/slide5.xml" Id="R5a19336ed0534070" /><Relationship Type="http://schemas.openxmlformats.org/officeDocument/2006/relationships/slide" Target="/ppt/slides/slide6.xml" Id="R88d4da3c4c274851" /><Relationship Type="http://schemas.openxmlformats.org/officeDocument/2006/relationships/slide" Target="/ppt/slides/slide7.xml" Id="R0ec60ef5d5ad49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519a8477fa4d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2b3283cfb4e4f" /><Relationship Type="http://schemas.openxmlformats.org/officeDocument/2006/relationships/theme" Target="/ppt/slideMasters/theme/theme1.xml" Id="R4cd6f13c3ada4d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92b3283cfb4e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8e7fe4f6440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1b09cbd884b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8deab425948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6e55216cf49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e5b33616d47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7084c98ee49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c567697fc4d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SPORT 1 KRAGERØ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SPORT 1 KRAGERØ AS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17 398 798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368 679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6 074 528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STØRSETH STIAN  –  69,9 %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 INVEST AS  –  30,1 %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P.A.Heuchs gate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3770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98 39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983 103 545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