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1c9bc0cc0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8df2ae75a4031"/>
  </p:sldMasterIdLst>
  <p:sldIdLst>
    <p:sldId xmlns:r="http://schemas.openxmlformats.org/officeDocument/2006/relationships" id="256" r:id="Ra5962a94601f4382"/>
    <p:sldId xmlns:r="http://schemas.openxmlformats.org/officeDocument/2006/relationships" id="257" r:id="R517a90123a1e4fbb"/>
    <p:sldId xmlns:r="http://schemas.openxmlformats.org/officeDocument/2006/relationships" id="258" r:id="R327a12d7362344d5"/>
    <p:sldId xmlns:r="http://schemas.openxmlformats.org/officeDocument/2006/relationships" id="259" r:id="R44c5afbd3aaf4255"/>
    <p:sldId xmlns:r="http://schemas.openxmlformats.org/officeDocument/2006/relationships" id="260" r:id="R5ab7372b1040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8df2ae75a4031" /><Relationship Type="http://schemas.openxmlformats.org/officeDocument/2006/relationships/slide" Target="/ppt/slides/slide1.xml" Id="Ra5962a94601f4382" /><Relationship Type="http://schemas.openxmlformats.org/officeDocument/2006/relationships/slide" Target="/ppt/slides/slide2.xml" Id="R517a90123a1e4fbb" /><Relationship Type="http://schemas.openxmlformats.org/officeDocument/2006/relationships/slide" Target="/ppt/slides/slide3.xml" Id="R327a12d7362344d5" /><Relationship Type="http://schemas.openxmlformats.org/officeDocument/2006/relationships/slide" Target="/ppt/slides/slide4.xml" Id="R44c5afbd3aaf4255" /><Relationship Type="http://schemas.openxmlformats.org/officeDocument/2006/relationships/slide" Target="/ppt/slides/slide5.xml" Id="R5ab7372b1040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84b8cf35e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e8481db3349d3" /><Relationship Type="http://schemas.openxmlformats.org/officeDocument/2006/relationships/theme" Target="/ppt/slideMasters/theme/theme1.xml" Id="R0300f0af9590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e8481db33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fc874fd9d4b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a51387300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cca4cc947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28480a51a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acaff6303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983 095 127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SCANVEST AS</a:t>
            </a:r>
          </a:p>
        </p:txBody>
      </p:sp>
    </p:spTree>
  </p:cSld>
  <p:clrMapOvr>
    <a:masterClrMapping xmlns:a="http://schemas.openxmlformats.org/drawingml/2006/main"/>
  </p:clrMapOvr>
</p:sld>
</file>