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eb23251f8ca405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67c9a05efc64419"/>
  </p:sldMasterIdLst>
  <p:sldIdLst>
    <p:sldId xmlns:r="http://schemas.openxmlformats.org/officeDocument/2006/relationships" id="256" r:id="R0c72bdb667d74840"/>
    <p:sldId xmlns:r="http://schemas.openxmlformats.org/officeDocument/2006/relationships" id="257" r:id="Rf7aa97db532e46bb"/>
    <p:sldId xmlns:r="http://schemas.openxmlformats.org/officeDocument/2006/relationships" id="258" r:id="R2b725f1520914aee"/>
    <p:sldId xmlns:r="http://schemas.openxmlformats.org/officeDocument/2006/relationships" id="259" r:id="Rbd71bc3fb38e4033"/>
    <p:sldId xmlns:r="http://schemas.openxmlformats.org/officeDocument/2006/relationships" id="260" r:id="R5fe261997be240e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67c9a05efc64419" /><Relationship Type="http://schemas.openxmlformats.org/officeDocument/2006/relationships/slide" Target="/ppt/slides/slide1.xml" Id="R0c72bdb667d74840" /><Relationship Type="http://schemas.openxmlformats.org/officeDocument/2006/relationships/slide" Target="/ppt/slides/slide2.xml" Id="Rf7aa97db532e46bb" /><Relationship Type="http://schemas.openxmlformats.org/officeDocument/2006/relationships/slide" Target="/ppt/slides/slide3.xml" Id="R2b725f1520914aee" /><Relationship Type="http://schemas.openxmlformats.org/officeDocument/2006/relationships/slide" Target="/ppt/slides/slide4.xml" Id="Rbd71bc3fb38e4033" /><Relationship Type="http://schemas.openxmlformats.org/officeDocument/2006/relationships/slide" Target="/ppt/slides/slide5.xml" Id="R5fe261997be240e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367e2ba3e37447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63042bbe2a4f47" /><Relationship Type="http://schemas.openxmlformats.org/officeDocument/2006/relationships/theme" Target="/ppt/slideMasters/theme/theme1.xml" Id="Rda1fb826dce94f7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863042bbe2a4f4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adbcd3bd1841e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0767f986384a7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10f7e8ab284c8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f16ab7158c483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25edc639f84cd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TOMMY JENSEN TRANSPORT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TOMMY JENSEN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TOMMY JENSEN TRANSPORT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TOMMY JENSEN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TOMMY JENSEN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TOMMY JENSEN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983 095 089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TOMMY JENSEN TRANSPORT AS</a:t>
            </a:r>
          </a:p>
        </p:txBody>
      </p:sp>
    </p:spTree>
  </p:cSld>
  <p:clrMapOvr>
    <a:masterClrMapping xmlns:a="http://schemas.openxmlformats.org/drawingml/2006/main"/>
  </p:clrMapOvr>
</p:sld>
</file>