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7dbf0ab4efe463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451281540784849"/>
  </p:sldMasterIdLst>
  <p:sldIdLst>
    <p:sldId xmlns:r="http://schemas.openxmlformats.org/officeDocument/2006/relationships" id="256" r:id="Ref79da1816134eb3"/>
    <p:sldId xmlns:r="http://schemas.openxmlformats.org/officeDocument/2006/relationships" id="257" r:id="R279d67fb3b034a3d"/>
    <p:sldId xmlns:r="http://schemas.openxmlformats.org/officeDocument/2006/relationships" id="258" r:id="Rd68dce24ca9e4754"/>
    <p:sldId xmlns:r="http://schemas.openxmlformats.org/officeDocument/2006/relationships" id="259" r:id="R98a7d62ad8904f32"/>
    <p:sldId xmlns:r="http://schemas.openxmlformats.org/officeDocument/2006/relationships" id="260" r:id="Reacb2017ad3641d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451281540784849" /><Relationship Type="http://schemas.openxmlformats.org/officeDocument/2006/relationships/slide" Target="/ppt/slides/slide1.xml" Id="Ref79da1816134eb3" /><Relationship Type="http://schemas.openxmlformats.org/officeDocument/2006/relationships/slide" Target="/ppt/slides/slide2.xml" Id="R279d67fb3b034a3d" /><Relationship Type="http://schemas.openxmlformats.org/officeDocument/2006/relationships/slide" Target="/ppt/slides/slide3.xml" Id="Rd68dce24ca9e4754" /><Relationship Type="http://schemas.openxmlformats.org/officeDocument/2006/relationships/slide" Target="/ppt/slides/slide4.xml" Id="R98a7d62ad8904f32" /><Relationship Type="http://schemas.openxmlformats.org/officeDocument/2006/relationships/slide" Target="/ppt/slides/slide5.xml" Id="Reacb2017ad3641d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3228e8981174dc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a3814085d647b1" /><Relationship Type="http://schemas.openxmlformats.org/officeDocument/2006/relationships/theme" Target="/ppt/slideMasters/theme/theme1.xml" Id="R80a4d571410a4b5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aa3814085d647b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6f0a419ff0497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fc9241cf4d4bc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d322c2a179452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b6d9bb09fc439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919e97eb544fa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ESPEDALEN FJELLHOTELL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ESPEDALEN FJELLHOTELL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ESPEDALEN FJELLHOTELL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ESPEDALEN FJELLHOTELL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ESPEDALEN FJELLHOTELL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ESPEDALEN FJELLHOTELL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983 090 176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ESPEDALEN FJELLHOTELL AS</a:t>
            </a:r>
          </a:p>
        </p:txBody>
      </p:sp>
    </p:spTree>
  </p:cSld>
  <p:clrMapOvr>
    <a:masterClrMapping xmlns:a="http://schemas.openxmlformats.org/drawingml/2006/main"/>
  </p:clrMapOvr>
</p:sld>
</file>