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3d691b3103f4e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f4937a5307b4c91"/>
  </p:sldMasterIdLst>
  <p:sldIdLst>
    <p:sldId xmlns:r="http://schemas.openxmlformats.org/officeDocument/2006/relationships" id="256" r:id="Rcb49396352b040c3"/>
    <p:sldId xmlns:r="http://schemas.openxmlformats.org/officeDocument/2006/relationships" id="257" r:id="R43901a0c73854183"/>
    <p:sldId xmlns:r="http://schemas.openxmlformats.org/officeDocument/2006/relationships" id="258" r:id="Rfc1a2b5bf7904477"/>
    <p:sldId xmlns:r="http://schemas.openxmlformats.org/officeDocument/2006/relationships" id="259" r:id="R1ca174ed31194f2b"/>
    <p:sldId xmlns:r="http://schemas.openxmlformats.org/officeDocument/2006/relationships" id="260" r:id="R24ae5f54cdd845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f4937a5307b4c91" /><Relationship Type="http://schemas.openxmlformats.org/officeDocument/2006/relationships/slide" Target="/ppt/slides/slide1.xml" Id="Rcb49396352b040c3" /><Relationship Type="http://schemas.openxmlformats.org/officeDocument/2006/relationships/slide" Target="/ppt/slides/slide2.xml" Id="R43901a0c73854183" /><Relationship Type="http://schemas.openxmlformats.org/officeDocument/2006/relationships/slide" Target="/ppt/slides/slide3.xml" Id="Rfc1a2b5bf7904477" /><Relationship Type="http://schemas.openxmlformats.org/officeDocument/2006/relationships/slide" Target="/ppt/slides/slide4.xml" Id="R1ca174ed31194f2b" /><Relationship Type="http://schemas.openxmlformats.org/officeDocument/2006/relationships/slide" Target="/ppt/slides/slide5.xml" Id="R24ae5f54cdd845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2ce6f016a46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deec8c5fc1482d" /><Relationship Type="http://schemas.openxmlformats.org/officeDocument/2006/relationships/theme" Target="/ppt/slideMasters/theme/theme1.xml" Id="R19801d1dc3f440e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deec8c5fc148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d8b02fca4b46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b459745d7b44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7c61b55684d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bcbe4505b145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695c63be74e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NOE HELT NYTT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NOE HELT NYTT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NOE HELT NYTT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NOE HELT NYTT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NOE HELT NYTT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NOE HELT NYTT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983 089 747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NOE HELT NYTT AS</a:t>
            </a:r>
          </a:p>
        </p:txBody>
      </p:sp>
    </p:spTree>
  </p:cSld>
  <p:clrMapOvr>
    <a:masterClrMapping xmlns:a="http://schemas.openxmlformats.org/drawingml/2006/main"/>
  </p:clrMapOvr>
</p:sld>
</file>