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bf568818a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40ad4a9974897"/>
  </p:sldMasterIdLst>
  <p:sldIdLst>
    <p:sldId xmlns:r="http://schemas.openxmlformats.org/officeDocument/2006/relationships" id="256" r:id="R17a24565996a4de7"/>
    <p:sldId xmlns:r="http://schemas.openxmlformats.org/officeDocument/2006/relationships" id="257" r:id="Radf69055cefa48bb"/>
    <p:sldId xmlns:r="http://schemas.openxmlformats.org/officeDocument/2006/relationships" id="258" r:id="Rc982919560984ee0"/>
    <p:sldId xmlns:r="http://schemas.openxmlformats.org/officeDocument/2006/relationships" id="259" r:id="R0a18559313354d1b"/>
    <p:sldId xmlns:r="http://schemas.openxmlformats.org/officeDocument/2006/relationships" id="260" r:id="R5b448974c0c24b72"/>
    <p:sldId xmlns:r="http://schemas.openxmlformats.org/officeDocument/2006/relationships" id="261" r:id="R92004cbb4d25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40ad4a9974897" /><Relationship Type="http://schemas.openxmlformats.org/officeDocument/2006/relationships/slide" Target="/ppt/slides/slide1.xml" Id="R17a24565996a4de7" /><Relationship Type="http://schemas.openxmlformats.org/officeDocument/2006/relationships/slide" Target="/ppt/slides/slide2.xml" Id="Radf69055cefa48bb" /><Relationship Type="http://schemas.openxmlformats.org/officeDocument/2006/relationships/slide" Target="/ppt/slides/slide3.xml" Id="Rc982919560984ee0" /><Relationship Type="http://schemas.openxmlformats.org/officeDocument/2006/relationships/slide" Target="/ppt/slides/slide4.xml" Id="R0a18559313354d1b" /><Relationship Type="http://schemas.openxmlformats.org/officeDocument/2006/relationships/slide" Target="/ppt/slides/slide5.xml" Id="R5b448974c0c24b72" /><Relationship Type="http://schemas.openxmlformats.org/officeDocument/2006/relationships/slide" Target="/ppt/slides/slide6.xml" Id="R92004cbb4d25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db13101c2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ff5c80d12473e" /><Relationship Type="http://schemas.openxmlformats.org/officeDocument/2006/relationships/theme" Target="/ppt/slideMasters/theme/theme1.xml" Id="Rf2ccd9ead8f6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ff5c80d12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dc22deff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18d2b6273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2f87e5b21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b0c9ffdbb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15a3a885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18cc55944e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Kari Resløkken Larsen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Kari Resløkken Larsen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602 979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kari.reslokken.larsen@gmail.com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Kari Resløkken Larsen</a:t>
            </a:r>
          </a:p>
        </p:txBody>
      </p:sp>
    </p:spTree>
  </p:cSld>
  <p:clrMapOvr>
    <a:masterClrMapping xmlns:a="http://schemas.openxmlformats.org/drawingml/2006/main"/>
  </p:clrMapOvr>
</p:sld>
</file>