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2616a28b244e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36ad4111f240fd"/>
  </p:sldMasterIdLst>
  <p:sldIdLst>
    <p:sldId xmlns:r="http://schemas.openxmlformats.org/officeDocument/2006/relationships" id="256" r:id="R8f7f8f7fc2b34cd4"/>
    <p:sldId xmlns:r="http://schemas.openxmlformats.org/officeDocument/2006/relationships" id="257" r:id="R0ac340b52e6d479a"/>
    <p:sldId xmlns:r="http://schemas.openxmlformats.org/officeDocument/2006/relationships" id="258" r:id="R071938aea5954f60"/>
    <p:sldId xmlns:r="http://schemas.openxmlformats.org/officeDocument/2006/relationships" id="259" r:id="R5298b01db68c40b3"/>
    <p:sldId xmlns:r="http://schemas.openxmlformats.org/officeDocument/2006/relationships" id="260" r:id="R927c61f5ad124e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6ad4111f240fd" /><Relationship Type="http://schemas.openxmlformats.org/officeDocument/2006/relationships/slide" Target="/ppt/slides/slide1.xml" Id="R8f7f8f7fc2b34cd4" /><Relationship Type="http://schemas.openxmlformats.org/officeDocument/2006/relationships/slide" Target="/ppt/slides/slide2.xml" Id="R0ac340b52e6d479a" /><Relationship Type="http://schemas.openxmlformats.org/officeDocument/2006/relationships/slide" Target="/ppt/slides/slide3.xml" Id="R071938aea5954f60" /><Relationship Type="http://schemas.openxmlformats.org/officeDocument/2006/relationships/slide" Target="/ppt/slides/slide4.xml" Id="R5298b01db68c40b3" /><Relationship Type="http://schemas.openxmlformats.org/officeDocument/2006/relationships/slide" Target="/ppt/slides/slide5.xml" Id="R927c61f5ad124e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154c13140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594cc31ec4b08" /><Relationship Type="http://schemas.openxmlformats.org/officeDocument/2006/relationships/theme" Target="/ppt/slideMasters/theme/theme1.xml" Id="R84165910c691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594cc31ec4b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18885ac86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03ad13b074d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5ecffee0a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7eedd6273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a93d680f46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 SKANSEN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SKANSEN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983 082 335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SKANSEN AS</a:t>
            </a:r>
          </a:p>
        </p:txBody>
      </p:sp>
    </p:spTree>
  </p:cSld>
  <p:clrMapOvr>
    <a:masterClrMapping xmlns:a="http://schemas.openxmlformats.org/drawingml/2006/main"/>
  </p:clrMapOvr>
</p:sld>
</file>