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563ef2021e40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bdfe265835489f"/>
  </p:sldMasterIdLst>
  <p:sldIdLst>
    <p:sldId xmlns:r="http://schemas.openxmlformats.org/officeDocument/2006/relationships" id="256" r:id="Ra7b60db53b5a4201"/>
    <p:sldId xmlns:r="http://schemas.openxmlformats.org/officeDocument/2006/relationships" id="257" r:id="R3f67f799073e42f8"/>
    <p:sldId xmlns:r="http://schemas.openxmlformats.org/officeDocument/2006/relationships" id="258" r:id="Re9e171b74c5d4dca"/>
    <p:sldId xmlns:r="http://schemas.openxmlformats.org/officeDocument/2006/relationships" id="259" r:id="R1cfc307902044252"/>
    <p:sldId xmlns:r="http://schemas.openxmlformats.org/officeDocument/2006/relationships" id="260" r:id="R0aeac1e514e448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bdfe265835489f" /><Relationship Type="http://schemas.openxmlformats.org/officeDocument/2006/relationships/slide" Target="/ppt/slides/slide1.xml" Id="Ra7b60db53b5a4201" /><Relationship Type="http://schemas.openxmlformats.org/officeDocument/2006/relationships/slide" Target="/ppt/slides/slide2.xml" Id="R3f67f799073e42f8" /><Relationship Type="http://schemas.openxmlformats.org/officeDocument/2006/relationships/slide" Target="/ppt/slides/slide3.xml" Id="Re9e171b74c5d4dca" /><Relationship Type="http://schemas.openxmlformats.org/officeDocument/2006/relationships/slide" Target="/ppt/slides/slide4.xml" Id="R1cfc307902044252" /><Relationship Type="http://schemas.openxmlformats.org/officeDocument/2006/relationships/slide" Target="/ppt/slides/slide5.xml" Id="R0aeac1e514e448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0e88781aaf42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25c020bdb499a" /><Relationship Type="http://schemas.openxmlformats.org/officeDocument/2006/relationships/theme" Target="/ppt/slideMasters/theme/theme1.xml" Id="R4786d24565da4f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225c020bdb49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2cae487a740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a35bc5c9b48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77e677c4c45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ae47fd39f43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2ac5646d24f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KRISTIAN BJERKNES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BJERKNES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KRISTIAN BJERKNES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BJERKNES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BJERKNES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BJERKNES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983 080 375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BJERKNES CONSULTING AS</a:t>
            </a:r>
          </a:p>
        </p:txBody>
      </p:sp>
    </p:spTree>
  </p:cSld>
  <p:clrMapOvr>
    <a:masterClrMapping xmlns:a="http://schemas.openxmlformats.org/drawingml/2006/main"/>
  </p:clrMapOvr>
</p:sld>
</file>