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b321de67a24f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3a705fc5464fa4"/>
  </p:sldMasterIdLst>
  <p:sldIdLst>
    <p:sldId xmlns:r="http://schemas.openxmlformats.org/officeDocument/2006/relationships" id="256" r:id="Rc2db8c30d79c472a"/>
    <p:sldId xmlns:r="http://schemas.openxmlformats.org/officeDocument/2006/relationships" id="257" r:id="Re6069e05bf9d4767"/>
    <p:sldId xmlns:r="http://schemas.openxmlformats.org/officeDocument/2006/relationships" id="258" r:id="R09768e5c49ea40d0"/>
    <p:sldId xmlns:r="http://schemas.openxmlformats.org/officeDocument/2006/relationships" id="259" r:id="R886a1e0b43b6476b"/>
    <p:sldId xmlns:r="http://schemas.openxmlformats.org/officeDocument/2006/relationships" id="260" r:id="R6bf4aaa68660412c"/>
    <p:sldId xmlns:r="http://schemas.openxmlformats.org/officeDocument/2006/relationships" id="261" r:id="R529a3d4b7a7b435a"/>
    <p:sldId xmlns:r="http://schemas.openxmlformats.org/officeDocument/2006/relationships" id="262" r:id="Ra32582e04506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a705fc5464fa4" /><Relationship Type="http://schemas.openxmlformats.org/officeDocument/2006/relationships/slide" Target="/ppt/slides/slide1.xml" Id="Rc2db8c30d79c472a" /><Relationship Type="http://schemas.openxmlformats.org/officeDocument/2006/relationships/slide" Target="/ppt/slides/slide2.xml" Id="Re6069e05bf9d4767" /><Relationship Type="http://schemas.openxmlformats.org/officeDocument/2006/relationships/slide" Target="/ppt/slides/slide3.xml" Id="R09768e5c49ea40d0" /><Relationship Type="http://schemas.openxmlformats.org/officeDocument/2006/relationships/slide" Target="/ppt/slides/slide4.xml" Id="R886a1e0b43b6476b" /><Relationship Type="http://schemas.openxmlformats.org/officeDocument/2006/relationships/slide" Target="/ppt/slides/slide5.xml" Id="R6bf4aaa68660412c" /><Relationship Type="http://schemas.openxmlformats.org/officeDocument/2006/relationships/slide" Target="/ppt/slides/slide6.xml" Id="R529a3d4b7a7b435a" /><Relationship Type="http://schemas.openxmlformats.org/officeDocument/2006/relationships/slide" Target="/ppt/slides/slide7.xml" Id="Ra32582e04506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bbbb3a66e41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5d2f46f434303" /><Relationship Type="http://schemas.openxmlformats.org/officeDocument/2006/relationships/theme" Target="/ppt/slideMasters/theme/theme1.xml" Id="R3625e77037aa44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05d2f46f43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6ccb3076a4a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cf0c3f811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182791b534f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df2a4a7f64c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b2fc7363e47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7bc1952a743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e6935dd9f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BRULAND 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BRULAND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BRULAND ENERGI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BRULAND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BRULAND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BRULAND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−201 322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−156 266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992 035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1 294 988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BRULAND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BRULAND MAGNE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 PROPERTY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BRULAND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Hvervenmoveien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41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peer@veiby.com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983 076 769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BRULAND ENERGI AS</a:t>
            </a:r>
          </a:p>
        </p:txBody>
      </p:sp>
    </p:spTree>
  </p:cSld>
  <p:clrMapOvr>
    <a:masterClrMapping xmlns:a="http://schemas.openxmlformats.org/drawingml/2006/main"/>
  </p:clrMapOvr>
</p:sld>
</file>