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54512266143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22baf623684422"/>
  </p:sldMasterIdLst>
  <p:sldIdLst>
    <p:sldId xmlns:r="http://schemas.openxmlformats.org/officeDocument/2006/relationships" id="256" r:id="Rf91e6a0dcc214098"/>
    <p:sldId xmlns:r="http://schemas.openxmlformats.org/officeDocument/2006/relationships" id="257" r:id="R81921d4694be4084"/>
    <p:sldId xmlns:r="http://schemas.openxmlformats.org/officeDocument/2006/relationships" id="258" r:id="R38888ca29c714448"/>
    <p:sldId xmlns:r="http://schemas.openxmlformats.org/officeDocument/2006/relationships" id="259" r:id="R8a47b3bc4175419a"/>
    <p:sldId xmlns:r="http://schemas.openxmlformats.org/officeDocument/2006/relationships" id="260" r:id="Re6d3d4c7dbb64140"/>
    <p:sldId xmlns:r="http://schemas.openxmlformats.org/officeDocument/2006/relationships" id="261" r:id="R99c78c2e70cb4e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2baf623684422" /><Relationship Type="http://schemas.openxmlformats.org/officeDocument/2006/relationships/slide" Target="/ppt/slides/slide1.xml" Id="Rf91e6a0dcc214098" /><Relationship Type="http://schemas.openxmlformats.org/officeDocument/2006/relationships/slide" Target="/ppt/slides/slide2.xml" Id="R81921d4694be4084" /><Relationship Type="http://schemas.openxmlformats.org/officeDocument/2006/relationships/slide" Target="/ppt/slides/slide3.xml" Id="R38888ca29c714448" /><Relationship Type="http://schemas.openxmlformats.org/officeDocument/2006/relationships/slide" Target="/ppt/slides/slide4.xml" Id="R8a47b3bc4175419a" /><Relationship Type="http://schemas.openxmlformats.org/officeDocument/2006/relationships/slide" Target="/ppt/slides/slide5.xml" Id="Re6d3d4c7dbb64140" /><Relationship Type="http://schemas.openxmlformats.org/officeDocument/2006/relationships/slide" Target="/ppt/slides/slide6.xml" Id="R99c78c2e70cb4e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f7dca968b43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889b8e56847fa" /><Relationship Type="http://schemas.openxmlformats.org/officeDocument/2006/relationships/theme" Target="/ppt/slideMasters/theme/theme1.xml" Id="R2866659086004a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6889b8e568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9f9ea67fc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7f730d0a24e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95da93848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71fa8529f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de014655645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ffacdecc4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SØBSTADVEIEN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SØBSTADVEIEN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914 507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365 474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699 695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11 049 430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983 076 033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SØBSTADVEIEN 3 AS</a:t>
            </a:r>
          </a:p>
        </p:txBody>
      </p:sp>
    </p:spTree>
  </p:cSld>
  <p:clrMapOvr>
    <a:masterClrMapping xmlns:a="http://schemas.openxmlformats.org/drawingml/2006/main"/>
  </p:clrMapOvr>
</p:sld>
</file>