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3c4cb37ef842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07c0bb43be423f"/>
  </p:sldMasterIdLst>
  <p:sldIdLst>
    <p:sldId xmlns:r="http://schemas.openxmlformats.org/officeDocument/2006/relationships" id="256" r:id="R5a3eda31c0a24904"/>
    <p:sldId xmlns:r="http://schemas.openxmlformats.org/officeDocument/2006/relationships" id="257" r:id="R47678e1ec2f649fc"/>
    <p:sldId xmlns:r="http://schemas.openxmlformats.org/officeDocument/2006/relationships" id="258" r:id="R1c8fd67be9374da6"/>
    <p:sldId xmlns:r="http://schemas.openxmlformats.org/officeDocument/2006/relationships" id="259" r:id="Rb2a78baef7b54d42"/>
    <p:sldId xmlns:r="http://schemas.openxmlformats.org/officeDocument/2006/relationships" id="260" r:id="R2ceb6daf4b7445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07c0bb43be423f" /><Relationship Type="http://schemas.openxmlformats.org/officeDocument/2006/relationships/slide" Target="/ppt/slides/slide1.xml" Id="R5a3eda31c0a24904" /><Relationship Type="http://schemas.openxmlformats.org/officeDocument/2006/relationships/slide" Target="/ppt/slides/slide2.xml" Id="R47678e1ec2f649fc" /><Relationship Type="http://schemas.openxmlformats.org/officeDocument/2006/relationships/slide" Target="/ppt/slides/slide3.xml" Id="R1c8fd67be9374da6" /><Relationship Type="http://schemas.openxmlformats.org/officeDocument/2006/relationships/slide" Target="/ppt/slides/slide4.xml" Id="Rb2a78baef7b54d42" /><Relationship Type="http://schemas.openxmlformats.org/officeDocument/2006/relationships/slide" Target="/ppt/slides/slide5.xml" Id="R2ceb6daf4b7445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a5ce3a503c4a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4df1d879d4286" /><Relationship Type="http://schemas.openxmlformats.org/officeDocument/2006/relationships/theme" Target="/ppt/slideMasters/theme/theme1.xml" Id="R6c41d881069f40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b4df1d879d42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4eee469c946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09daec29041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a5f14c98941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ce10f6b7d48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9d5ccc62074e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TROMSØ BILPLEIE &amp; ANTIRUSTSENTER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BILPLEIE &amp; ANTIRUSTSENTER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TROMSØ BILPLEIE &amp; ANTIRUSTSENTER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BILPLEIE &amp; ANTIRUSTSENTER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BILPLEIE &amp; ANTIRUSTSENTER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BILPLEIE &amp; ANTIRUSTSENTER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983 068 049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BILPLEIE &amp; ANTIRUSTSENTER AS</a:t>
            </a:r>
          </a:p>
        </p:txBody>
      </p:sp>
    </p:spTree>
  </p:cSld>
  <p:clrMapOvr>
    <a:masterClrMapping xmlns:a="http://schemas.openxmlformats.org/drawingml/2006/main"/>
  </p:clrMapOvr>
</p:sld>
</file>