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dace001e3d49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1beac62e414fda"/>
  </p:sldMasterIdLst>
  <p:sldIdLst>
    <p:sldId xmlns:r="http://schemas.openxmlformats.org/officeDocument/2006/relationships" id="256" r:id="R3262c58d34e44750"/>
    <p:sldId xmlns:r="http://schemas.openxmlformats.org/officeDocument/2006/relationships" id="257" r:id="Refce610354c14fed"/>
    <p:sldId xmlns:r="http://schemas.openxmlformats.org/officeDocument/2006/relationships" id="258" r:id="R9686335bd8a349c3"/>
    <p:sldId xmlns:r="http://schemas.openxmlformats.org/officeDocument/2006/relationships" id="259" r:id="R7d0d4f492c5f4286"/>
    <p:sldId xmlns:r="http://schemas.openxmlformats.org/officeDocument/2006/relationships" id="260" r:id="R90756ffb95e74b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1beac62e414fda" /><Relationship Type="http://schemas.openxmlformats.org/officeDocument/2006/relationships/slide" Target="/ppt/slides/slide1.xml" Id="R3262c58d34e44750" /><Relationship Type="http://schemas.openxmlformats.org/officeDocument/2006/relationships/slide" Target="/ppt/slides/slide2.xml" Id="Refce610354c14fed" /><Relationship Type="http://schemas.openxmlformats.org/officeDocument/2006/relationships/slide" Target="/ppt/slides/slide3.xml" Id="R9686335bd8a349c3" /><Relationship Type="http://schemas.openxmlformats.org/officeDocument/2006/relationships/slide" Target="/ppt/slides/slide4.xml" Id="R7d0d4f492c5f4286" /><Relationship Type="http://schemas.openxmlformats.org/officeDocument/2006/relationships/slide" Target="/ppt/slides/slide5.xml" Id="R90756ffb95e74b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57ca9b0c7c4d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792ae46064e10" /><Relationship Type="http://schemas.openxmlformats.org/officeDocument/2006/relationships/theme" Target="/ppt/slideMasters/theme/theme1.xml" Id="R927038d70b7849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c792ae46064e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8b868841a4d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cae7140d34d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ea7098e5741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c3b4804fd4f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a42989add42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MÆHLUM'S BAKERI OG KONDITORI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MÆHLUM'S BAKERI OG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MÆHLUM'S BAKERI OG KONDITORI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MÆHLUM'S BAKERI OG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MÆHLUM'S BAKERI OG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MÆHLUM'S BAKERI OG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983 067 522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MÆHLUM'S BAKERI OG KONDITORI AS</a:t>
            </a:r>
          </a:p>
        </p:txBody>
      </p:sp>
    </p:spTree>
  </p:cSld>
  <p:clrMapOvr>
    <a:masterClrMapping xmlns:a="http://schemas.openxmlformats.org/drawingml/2006/main"/>
  </p:clrMapOvr>
</p:sld>
</file>