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87c48101ce48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666b42eb74ce4"/>
  </p:sldMasterIdLst>
  <p:sldIdLst>
    <p:sldId xmlns:r="http://schemas.openxmlformats.org/officeDocument/2006/relationships" id="256" r:id="R99ad10784d214c59"/>
    <p:sldId xmlns:r="http://schemas.openxmlformats.org/officeDocument/2006/relationships" id="257" r:id="R24da22bbfb2e45d4"/>
    <p:sldId xmlns:r="http://schemas.openxmlformats.org/officeDocument/2006/relationships" id="258" r:id="R2898389302ce410f"/>
    <p:sldId xmlns:r="http://schemas.openxmlformats.org/officeDocument/2006/relationships" id="259" r:id="Rd070781662dc46b4"/>
    <p:sldId xmlns:r="http://schemas.openxmlformats.org/officeDocument/2006/relationships" id="260" r:id="Rfed1a69e30494d32"/>
    <p:sldId xmlns:r="http://schemas.openxmlformats.org/officeDocument/2006/relationships" id="261" r:id="Rb4a59e1fbe5b49da"/>
    <p:sldId xmlns:r="http://schemas.openxmlformats.org/officeDocument/2006/relationships" id="262" r:id="Rd2b0efda240448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666b42eb74ce4" /><Relationship Type="http://schemas.openxmlformats.org/officeDocument/2006/relationships/slide" Target="/ppt/slides/slide1.xml" Id="R99ad10784d214c59" /><Relationship Type="http://schemas.openxmlformats.org/officeDocument/2006/relationships/slide" Target="/ppt/slides/slide2.xml" Id="R24da22bbfb2e45d4" /><Relationship Type="http://schemas.openxmlformats.org/officeDocument/2006/relationships/slide" Target="/ppt/slides/slide3.xml" Id="R2898389302ce410f" /><Relationship Type="http://schemas.openxmlformats.org/officeDocument/2006/relationships/slide" Target="/ppt/slides/slide4.xml" Id="Rd070781662dc46b4" /><Relationship Type="http://schemas.openxmlformats.org/officeDocument/2006/relationships/slide" Target="/ppt/slides/slide5.xml" Id="Rfed1a69e30494d32" /><Relationship Type="http://schemas.openxmlformats.org/officeDocument/2006/relationships/slide" Target="/ppt/slides/slide6.xml" Id="Rb4a59e1fbe5b49da" /><Relationship Type="http://schemas.openxmlformats.org/officeDocument/2006/relationships/slide" Target="/ppt/slides/slide7.xml" Id="Rd2b0efda240448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0c792763d47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51457f28546e5" /><Relationship Type="http://schemas.openxmlformats.org/officeDocument/2006/relationships/theme" Target="/ppt/slideMasters/theme/theme1.xml" Id="Re4bc6009a0994a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a51457f28546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0ce43a3bb4f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4fefd886946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97e82ac26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43685ccbc47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91caf3b6d48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75084dff847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331a3c20a4c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 FYSIO- OG MANUELLTERAPI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 FYSIO- OG MANUELLTERAPI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2 487 435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3 166 463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5 710 335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SKJESOL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7600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05 68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983 065 201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