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419246eefc4a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057ea213b54f0f"/>
  </p:sldMasterIdLst>
  <p:sldIdLst>
    <p:sldId xmlns:r="http://schemas.openxmlformats.org/officeDocument/2006/relationships" id="256" r:id="R2d29e542707d42cf"/>
    <p:sldId xmlns:r="http://schemas.openxmlformats.org/officeDocument/2006/relationships" id="257" r:id="Rbe1cb7bfa6314482"/>
    <p:sldId xmlns:r="http://schemas.openxmlformats.org/officeDocument/2006/relationships" id="258" r:id="R3311b7dcb3de481a"/>
    <p:sldId xmlns:r="http://schemas.openxmlformats.org/officeDocument/2006/relationships" id="259" r:id="R157293d9f3af4c86"/>
    <p:sldId xmlns:r="http://schemas.openxmlformats.org/officeDocument/2006/relationships" id="260" r:id="Raa1bd10e27e1455d"/>
    <p:sldId xmlns:r="http://schemas.openxmlformats.org/officeDocument/2006/relationships" id="261" r:id="Rbbea7d2244024b77"/>
    <p:sldId xmlns:r="http://schemas.openxmlformats.org/officeDocument/2006/relationships" id="262" r:id="R108f6f1045d447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057ea213b54f0f" /><Relationship Type="http://schemas.openxmlformats.org/officeDocument/2006/relationships/slide" Target="/ppt/slides/slide1.xml" Id="R2d29e542707d42cf" /><Relationship Type="http://schemas.openxmlformats.org/officeDocument/2006/relationships/slide" Target="/ppt/slides/slide2.xml" Id="Rbe1cb7bfa6314482" /><Relationship Type="http://schemas.openxmlformats.org/officeDocument/2006/relationships/slide" Target="/ppt/slides/slide3.xml" Id="R3311b7dcb3de481a" /><Relationship Type="http://schemas.openxmlformats.org/officeDocument/2006/relationships/slide" Target="/ppt/slides/slide4.xml" Id="R157293d9f3af4c86" /><Relationship Type="http://schemas.openxmlformats.org/officeDocument/2006/relationships/slide" Target="/ppt/slides/slide5.xml" Id="Raa1bd10e27e1455d" /><Relationship Type="http://schemas.openxmlformats.org/officeDocument/2006/relationships/slide" Target="/ppt/slides/slide6.xml" Id="Rbbea7d2244024b77" /><Relationship Type="http://schemas.openxmlformats.org/officeDocument/2006/relationships/slide" Target="/ppt/slides/slide7.xml" Id="R108f6f1045d447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d106c85ab64c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f02f7335542c7" /><Relationship Type="http://schemas.openxmlformats.org/officeDocument/2006/relationships/theme" Target="/ppt/slideMasters/theme/theme1.xml" Id="R61f25ac8b10e43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ff02f7335542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81d2d916b74c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181e533184d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ad287fade42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c88ccac98343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3ea8d657144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b8572581304c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725c93fde49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PINGVIN KLIMA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PINGVIN KLIMA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PINGVIN KLIMA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PINGVIN KLIMA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PINGVIN KLIMA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PINGVIN KLIMA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79 269 829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7 473 010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5 354 951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25 284 281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51 106 399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PINGVIN KLIMA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 VENTILASJON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HAALAND KLIMA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JIM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CHRISTIAN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PINGVIN KLIMA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Bjørnerudveien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1266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65 04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post@pingvinklima.no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www.pingvinklima.no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983 060 439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PINGVIN KLIMA AS</a:t>
            </a:r>
          </a:p>
        </p:txBody>
      </p:sp>
    </p:spTree>
  </p:cSld>
  <p:clrMapOvr>
    <a:masterClrMapping xmlns:a="http://schemas.openxmlformats.org/drawingml/2006/main"/>
  </p:clrMapOvr>
</p:sld>
</file>