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c07a507c3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6ed48bfe840b5"/>
  </p:sldMasterIdLst>
  <p:sldIdLst>
    <p:sldId xmlns:r="http://schemas.openxmlformats.org/officeDocument/2006/relationships" id="256" r:id="R7934dba1a2634fb7"/>
    <p:sldId xmlns:r="http://schemas.openxmlformats.org/officeDocument/2006/relationships" id="257" r:id="R4c005d9090624ea9"/>
    <p:sldId xmlns:r="http://schemas.openxmlformats.org/officeDocument/2006/relationships" id="258" r:id="R6cea52f448b842c8"/>
    <p:sldId xmlns:r="http://schemas.openxmlformats.org/officeDocument/2006/relationships" id="259" r:id="R3adce45007a94c02"/>
    <p:sldId xmlns:r="http://schemas.openxmlformats.org/officeDocument/2006/relationships" id="260" r:id="R89f86fcebb9b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6ed48bfe840b5" /><Relationship Type="http://schemas.openxmlformats.org/officeDocument/2006/relationships/slide" Target="/ppt/slides/slide1.xml" Id="R7934dba1a2634fb7" /><Relationship Type="http://schemas.openxmlformats.org/officeDocument/2006/relationships/slide" Target="/ppt/slides/slide2.xml" Id="R4c005d9090624ea9" /><Relationship Type="http://schemas.openxmlformats.org/officeDocument/2006/relationships/slide" Target="/ppt/slides/slide3.xml" Id="R6cea52f448b842c8" /><Relationship Type="http://schemas.openxmlformats.org/officeDocument/2006/relationships/slide" Target="/ppt/slides/slide4.xml" Id="R3adce45007a94c02" /><Relationship Type="http://schemas.openxmlformats.org/officeDocument/2006/relationships/slide" Target="/ppt/slides/slide5.xml" Id="R89f86fcebb9b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cac8c2002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f15258fe445eb" /><Relationship Type="http://schemas.openxmlformats.org/officeDocument/2006/relationships/theme" Target="/ppt/slideMasters/theme/theme1.xml" Id="Rd642ba12f888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f15258fe4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0e5f6b89f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f08909fed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be79da373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1fb67ef08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684450c014f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NAMSOS APOTEK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NAMSOS APOTEK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983 049 281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APOTEK AS</a:t>
            </a:r>
          </a:p>
        </p:txBody>
      </p:sp>
    </p:spTree>
  </p:cSld>
  <p:clrMapOvr>
    <a:masterClrMapping xmlns:a="http://schemas.openxmlformats.org/drawingml/2006/main"/>
  </p:clrMapOvr>
</p:sld>
</file>