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54b4a37be27488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2eba4d2f7f1425e"/>
  </p:sldMasterIdLst>
  <p:sldIdLst>
    <p:sldId xmlns:r="http://schemas.openxmlformats.org/officeDocument/2006/relationships" id="256" r:id="Rdfefce5a2ceb48fd"/>
    <p:sldId xmlns:r="http://schemas.openxmlformats.org/officeDocument/2006/relationships" id="257" r:id="R56c61e416c554fc5"/>
    <p:sldId xmlns:r="http://schemas.openxmlformats.org/officeDocument/2006/relationships" id="258" r:id="R415a80d39b614387"/>
    <p:sldId xmlns:r="http://schemas.openxmlformats.org/officeDocument/2006/relationships" id="259" r:id="R03dd008a10204fb7"/>
    <p:sldId xmlns:r="http://schemas.openxmlformats.org/officeDocument/2006/relationships" id="260" r:id="Rd7c4db8e037b4f63"/>
    <p:sldId xmlns:r="http://schemas.openxmlformats.org/officeDocument/2006/relationships" id="261" r:id="Re4447088ea294fa7"/>
    <p:sldId xmlns:r="http://schemas.openxmlformats.org/officeDocument/2006/relationships" id="262" r:id="Ra032b74486824ba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2eba4d2f7f1425e" /><Relationship Type="http://schemas.openxmlformats.org/officeDocument/2006/relationships/slide" Target="/ppt/slides/slide1.xml" Id="Rdfefce5a2ceb48fd" /><Relationship Type="http://schemas.openxmlformats.org/officeDocument/2006/relationships/slide" Target="/ppt/slides/slide2.xml" Id="R56c61e416c554fc5" /><Relationship Type="http://schemas.openxmlformats.org/officeDocument/2006/relationships/slide" Target="/ppt/slides/slide3.xml" Id="R415a80d39b614387" /><Relationship Type="http://schemas.openxmlformats.org/officeDocument/2006/relationships/slide" Target="/ppt/slides/slide4.xml" Id="R03dd008a10204fb7" /><Relationship Type="http://schemas.openxmlformats.org/officeDocument/2006/relationships/slide" Target="/ppt/slides/slide5.xml" Id="Rd7c4db8e037b4f63" /><Relationship Type="http://schemas.openxmlformats.org/officeDocument/2006/relationships/slide" Target="/ppt/slides/slide6.xml" Id="Re4447088ea294fa7" /><Relationship Type="http://schemas.openxmlformats.org/officeDocument/2006/relationships/slide" Target="/ppt/slides/slide7.xml" Id="Ra032b74486824ba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bb9d1c76b71499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9e2930c0214d54" /><Relationship Type="http://schemas.openxmlformats.org/officeDocument/2006/relationships/theme" Target="/ppt/slideMasters/theme/theme1.xml" Id="R9829a35bd6f4467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89e2930c0214d5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1595463474428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4ecdcc6e68420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7d1c64b891402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d27b1395fa4ab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5743e6af4e444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d1b9ec0b794ea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fbe0c93895415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INDUSTRIGATEN 34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INDUSTRIGATEN 34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INDUSTRIGATEN 34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INDUSTRIGATEN 34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INDUSTRIGATEN 34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INDUSTRIGATEN 34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−1 178 775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−513 527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5 299 966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7 384 433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INDUSTRIGATEN 34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ULF AANERUD BYGGPROSJEKTERING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INDUSTRIGATEN 34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Industrigata 34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0357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23 00 56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chraa@online.no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983 048 919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INDUSTRIGATEN 34 AS</a:t>
            </a:r>
          </a:p>
        </p:txBody>
      </p:sp>
    </p:spTree>
  </p:cSld>
  <p:clrMapOvr>
    <a:masterClrMapping xmlns:a="http://schemas.openxmlformats.org/drawingml/2006/main"/>
  </p:clrMapOvr>
</p:sld>
</file>