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8cc4a38c044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2685ea76a4bd5"/>
  </p:sldMasterIdLst>
  <p:sldIdLst>
    <p:sldId xmlns:r="http://schemas.openxmlformats.org/officeDocument/2006/relationships" id="256" r:id="R45681414895946ec"/>
    <p:sldId xmlns:r="http://schemas.openxmlformats.org/officeDocument/2006/relationships" id="257" r:id="R1c504ae01d1f4919"/>
    <p:sldId xmlns:r="http://schemas.openxmlformats.org/officeDocument/2006/relationships" id="258" r:id="R464f0f1dc67c434c"/>
    <p:sldId xmlns:r="http://schemas.openxmlformats.org/officeDocument/2006/relationships" id="259" r:id="Ra7a16b6af3ad490d"/>
    <p:sldId xmlns:r="http://schemas.openxmlformats.org/officeDocument/2006/relationships" id="260" r:id="Rdd0baffc8b194d5f"/>
    <p:sldId xmlns:r="http://schemas.openxmlformats.org/officeDocument/2006/relationships" id="261" r:id="R62b893c1c287494f"/>
    <p:sldId xmlns:r="http://schemas.openxmlformats.org/officeDocument/2006/relationships" id="262" r:id="R8f24f7ced79a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2685ea76a4bd5" /><Relationship Type="http://schemas.openxmlformats.org/officeDocument/2006/relationships/slide" Target="/ppt/slides/slide1.xml" Id="R45681414895946ec" /><Relationship Type="http://schemas.openxmlformats.org/officeDocument/2006/relationships/slide" Target="/ppt/slides/slide2.xml" Id="R1c504ae01d1f4919" /><Relationship Type="http://schemas.openxmlformats.org/officeDocument/2006/relationships/slide" Target="/ppt/slides/slide3.xml" Id="R464f0f1dc67c434c" /><Relationship Type="http://schemas.openxmlformats.org/officeDocument/2006/relationships/slide" Target="/ppt/slides/slide4.xml" Id="Ra7a16b6af3ad490d" /><Relationship Type="http://schemas.openxmlformats.org/officeDocument/2006/relationships/slide" Target="/ppt/slides/slide5.xml" Id="Rdd0baffc8b194d5f" /><Relationship Type="http://schemas.openxmlformats.org/officeDocument/2006/relationships/slide" Target="/ppt/slides/slide6.xml" Id="R62b893c1c287494f" /><Relationship Type="http://schemas.openxmlformats.org/officeDocument/2006/relationships/slide" Target="/ppt/slides/slide7.xml" Id="R8f24f7ced79a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c5acfa02a40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64609c4c24724" /><Relationship Type="http://schemas.openxmlformats.org/officeDocument/2006/relationships/theme" Target="/ppt/slideMasters/theme/theme1.xml" Id="R7d7c2170611b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764609c4c2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e710327ab43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d1a4fc689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18502fdee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9d4e54831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d60e2a49e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792e8165c4a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43dcd17c34c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VÅRDAL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VÅRDAL ARKITEKTER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18 528 543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1 402 426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8 999 072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BARKÅKER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06 10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983 047 572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