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381e26f254e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ca071fc7d4499e"/>
  </p:sldMasterIdLst>
  <p:sldIdLst>
    <p:sldId xmlns:r="http://schemas.openxmlformats.org/officeDocument/2006/relationships" id="256" r:id="R8c42561153d14cc9"/>
    <p:sldId xmlns:r="http://schemas.openxmlformats.org/officeDocument/2006/relationships" id="257" r:id="R270df43a6d85429b"/>
    <p:sldId xmlns:r="http://schemas.openxmlformats.org/officeDocument/2006/relationships" id="258" r:id="R40c8616e0dff400d"/>
    <p:sldId xmlns:r="http://schemas.openxmlformats.org/officeDocument/2006/relationships" id="259" r:id="Re3491da455864dd7"/>
    <p:sldId xmlns:r="http://schemas.openxmlformats.org/officeDocument/2006/relationships" id="260" r:id="R98dae7ffc4294e90"/>
    <p:sldId xmlns:r="http://schemas.openxmlformats.org/officeDocument/2006/relationships" id="261" r:id="Ra4d9038f55f945cc"/>
    <p:sldId xmlns:r="http://schemas.openxmlformats.org/officeDocument/2006/relationships" id="262" r:id="Rb0daab783984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ca071fc7d4499e" /><Relationship Type="http://schemas.openxmlformats.org/officeDocument/2006/relationships/slide" Target="/ppt/slides/slide1.xml" Id="R8c42561153d14cc9" /><Relationship Type="http://schemas.openxmlformats.org/officeDocument/2006/relationships/slide" Target="/ppt/slides/slide2.xml" Id="R270df43a6d85429b" /><Relationship Type="http://schemas.openxmlformats.org/officeDocument/2006/relationships/slide" Target="/ppt/slides/slide3.xml" Id="R40c8616e0dff400d" /><Relationship Type="http://schemas.openxmlformats.org/officeDocument/2006/relationships/slide" Target="/ppt/slides/slide4.xml" Id="Re3491da455864dd7" /><Relationship Type="http://schemas.openxmlformats.org/officeDocument/2006/relationships/slide" Target="/ppt/slides/slide5.xml" Id="R98dae7ffc4294e90" /><Relationship Type="http://schemas.openxmlformats.org/officeDocument/2006/relationships/slide" Target="/ppt/slides/slide6.xml" Id="Ra4d9038f55f945cc" /><Relationship Type="http://schemas.openxmlformats.org/officeDocument/2006/relationships/slide" Target="/ppt/slides/slide7.xml" Id="Rb0daab783984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317ad16664a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76efc1cfc4b7c" /><Relationship Type="http://schemas.openxmlformats.org/officeDocument/2006/relationships/theme" Target="/ppt/slideMasters/theme/theme1.xml" Id="Rf76890d8a72c46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c76efc1cfc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2da6e28a947f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e1e5663a943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2c2fbc6374e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40b3be3b14a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f67b0da6549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6a05decc94a6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23256750f4f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VÅRDAL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VÅRDAL ARKITEKTER AS ble etablert [år] og holder til i Barkåker.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18 528 543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1 402 426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889 899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8 999 072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TORLEIF VÅRDAL HOLDING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B. OLSEN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HSP HOLDING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Korniveien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3157 Barkåker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06 10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983 047 572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VÅRDAL ARKITEKTER AS</a:t>
            </a:r>
          </a:p>
        </p:txBody>
      </p:sp>
    </p:spTree>
  </p:cSld>
  <p:clrMapOvr>
    <a:masterClrMapping xmlns:a="http://schemas.openxmlformats.org/drawingml/2006/main"/>
  </p:clrMapOvr>
</p:sld>
</file>