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f20d08e659467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007f542f979478b"/>
  </p:sldMasterIdLst>
  <p:sldIdLst>
    <p:sldId xmlns:r="http://schemas.openxmlformats.org/officeDocument/2006/relationships" id="256" r:id="R9d5b9306dad54986"/>
    <p:sldId xmlns:r="http://schemas.openxmlformats.org/officeDocument/2006/relationships" id="257" r:id="R37d152c33f7a437b"/>
    <p:sldId xmlns:r="http://schemas.openxmlformats.org/officeDocument/2006/relationships" id="258" r:id="R9429011497b7436d"/>
    <p:sldId xmlns:r="http://schemas.openxmlformats.org/officeDocument/2006/relationships" id="259" r:id="Readb674d255445d0"/>
    <p:sldId xmlns:r="http://schemas.openxmlformats.org/officeDocument/2006/relationships" id="260" r:id="R090129befa904a97"/>
    <p:sldId xmlns:r="http://schemas.openxmlformats.org/officeDocument/2006/relationships" id="261" r:id="R238340c801be49a4"/>
    <p:sldId xmlns:r="http://schemas.openxmlformats.org/officeDocument/2006/relationships" id="262" r:id="R17842662f322442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007f542f979478b" /><Relationship Type="http://schemas.openxmlformats.org/officeDocument/2006/relationships/slide" Target="/ppt/slides/slide1.xml" Id="R9d5b9306dad54986" /><Relationship Type="http://schemas.openxmlformats.org/officeDocument/2006/relationships/slide" Target="/ppt/slides/slide2.xml" Id="R37d152c33f7a437b" /><Relationship Type="http://schemas.openxmlformats.org/officeDocument/2006/relationships/slide" Target="/ppt/slides/slide3.xml" Id="R9429011497b7436d" /><Relationship Type="http://schemas.openxmlformats.org/officeDocument/2006/relationships/slide" Target="/ppt/slides/slide4.xml" Id="Readb674d255445d0" /><Relationship Type="http://schemas.openxmlformats.org/officeDocument/2006/relationships/slide" Target="/ppt/slides/slide5.xml" Id="R090129befa904a97" /><Relationship Type="http://schemas.openxmlformats.org/officeDocument/2006/relationships/slide" Target="/ppt/slides/slide6.xml" Id="R238340c801be49a4" /><Relationship Type="http://schemas.openxmlformats.org/officeDocument/2006/relationships/slide" Target="/ppt/slides/slide7.xml" Id="R17842662f322442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35986c9c1549f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c6def3c7e840ba" /><Relationship Type="http://schemas.openxmlformats.org/officeDocument/2006/relationships/theme" Target="/ppt/slideMasters/theme/theme1.xml" Id="Re1787bb0f63e4b3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5c6def3c7e840b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fefd940b5b41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f1964250e047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d419aff8fe4b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f9643e2d33479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91ad9fac4b404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091d369db34a4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abe33829c546d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VESTVÅGØY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VESTVÅGØY REGNSKAP AS ble etablert [år] og holder til i Leknes.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10 505 921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2 163 751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1 512 207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5 495 773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14 570 619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HELGE RAYMOND MATHISEN  –  55,0 %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REMI MIKAL LARSEN  –  22,5 %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VIBEKE BARTH  –  22,5 %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Granliveien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8376 Leknes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76 05 42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983 041 809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VESTVÅGØY REGNSKAP AS</a:t>
            </a:r>
          </a:p>
        </p:txBody>
      </p:sp>
    </p:spTree>
  </p:cSld>
  <p:clrMapOvr>
    <a:masterClrMapping xmlns:a="http://schemas.openxmlformats.org/drawingml/2006/main"/>
  </p:clrMapOvr>
</p:sld>
</file>