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e38f06fd574d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faa237fbba4d72"/>
  </p:sldMasterIdLst>
  <p:sldIdLst>
    <p:sldId xmlns:r="http://schemas.openxmlformats.org/officeDocument/2006/relationships" id="256" r:id="R94e621c40d44468c"/>
    <p:sldId xmlns:r="http://schemas.openxmlformats.org/officeDocument/2006/relationships" id="257" r:id="Ra9adcd985a284098"/>
    <p:sldId xmlns:r="http://schemas.openxmlformats.org/officeDocument/2006/relationships" id="258" r:id="R35c552a73fe14203"/>
    <p:sldId xmlns:r="http://schemas.openxmlformats.org/officeDocument/2006/relationships" id="259" r:id="R21d2767acd654337"/>
    <p:sldId xmlns:r="http://schemas.openxmlformats.org/officeDocument/2006/relationships" id="260" r:id="R7f1b8e7665714d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faa237fbba4d72" /><Relationship Type="http://schemas.openxmlformats.org/officeDocument/2006/relationships/slide" Target="/ppt/slides/slide1.xml" Id="R94e621c40d44468c" /><Relationship Type="http://schemas.openxmlformats.org/officeDocument/2006/relationships/slide" Target="/ppt/slides/slide2.xml" Id="Ra9adcd985a284098" /><Relationship Type="http://schemas.openxmlformats.org/officeDocument/2006/relationships/slide" Target="/ppt/slides/slide3.xml" Id="R35c552a73fe14203" /><Relationship Type="http://schemas.openxmlformats.org/officeDocument/2006/relationships/slide" Target="/ppt/slides/slide4.xml" Id="R21d2767acd654337" /><Relationship Type="http://schemas.openxmlformats.org/officeDocument/2006/relationships/slide" Target="/ppt/slides/slide5.xml" Id="R7f1b8e7665714d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312e08ab6246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f42f695a146e1" /><Relationship Type="http://schemas.openxmlformats.org/officeDocument/2006/relationships/theme" Target="/ppt/slideMasters/theme/theme1.xml" Id="Re5bd34a1178a48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5f42f695a146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5be56164345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b2495dfc94a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dd95b0c5b49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4e1c88a0c48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10433ff814c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JOHNSEN &amp; GRAM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&amp; GRAM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&amp; GRAM 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&amp; GRAM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&amp; GRAM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&amp; GRAM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983 038 840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JOHNSEN &amp; GRAM MASKIN AS</a:t>
            </a:r>
          </a:p>
        </p:txBody>
      </p:sp>
    </p:spTree>
  </p:cSld>
  <p:clrMapOvr>
    <a:masterClrMapping xmlns:a="http://schemas.openxmlformats.org/drawingml/2006/main"/>
  </p:clrMapOvr>
</p:sld>
</file>