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ae3a79185645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d5f865e2d14082"/>
  </p:sldMasterIdLst>
  <p:sldIdLst>
    <p:sldId xmlns:r="http://schemas.openxmlformats.org/officeDocument/2006/relationships" id="256" r:id="Rbf830852494f491c"/>
    <p:sldId xmlns:r="http://schemas.openxmlformats.org/officeDocument/2006/relationships" id="257" r:id="R1186f5a3ddca4b0c"/>
    <p:sldId xmlns:r="http://schemas.openxmlformats.org/officeDocument/2006/relationships" id="258" r:id="Rb769e5ea03924ed7"/>
    <p:sldId xmlns:r="http://schemas.openxmlformats.org/officeDocument/2006/relationships" id="259" r:id="R41f2d81ac11d4520"/>
    <p:sldId xmlns:r="http://schemas.openxmlformats.org/officeDocument/2006/relationships" id="260" r:id="R4b37f8de25844f78"/>
    <p:sldId xmlns:r="http://schemas.openxmlformats.org/officeDocument/2006/relationships" id="261" r:id="R87f35dac9b3640fb"/>
    <p:sldId xmlns:r="http://schemas.openxmlformats.org/officeDocument/2006/relationships" id="262" r:id="Rbe425e3b10664c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d5f865e2d14082" /><Relationship Type="http://schemas.openxmlformats.org/officeDocument/2006/relationships/slide" Target="/ppt/slides/slide1.xml" Id="Rbf830852494f491c" /><Relationship Type="http://schemas.openxmlformats.org/officeDocument/2006/relationships/slide" Target="/ppt/slides/slide2.xml" Id="R1186f5a3ddca4b0c" /><Relationship Type="http://schemas.openxmlformats.org/officeDocument/2006/relationships/slide" Target="/ppt/slides/slide3.xml" Id="Rb769e5ea03924ed7" /><Relationship Type="http://schemas.openxmlformats.org/officeDocument/2006/relationships/slide" Target="/ppt/slides/slide4.xml" Id="R41f2d81ac11d4520" /><Relationship Type="http://schemas.openxmlformats.org/officeDocument/2006/relationships/slide" Target="/ppt/slides/slide5.xml" Id="R4b37f8de25844f78" /><Relationship Type="http://schemas.openxmlformats.org/officeDocument/2006/relationships/slide" Target="/ppt/slides/slide6.xml" Id="R87f35dac9b3640fb" /><Relationship Type="http://schemas.openxmlformats.org/officeDocument/2006/relationships/slide" Target="/ppt/slides/slide7.xml" Id="Rbe425e3b10664c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d6d64613ff4a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1952395a64875" /><Relationship Type="http://schemas.openxmlformats.org/officeDocument/2006/relationships/theme" Target="/ppt/slideMasters/theme/theme1.xml" Id="Ra08c98e1135945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51952395a648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839811a394d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47cf780ea41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d6b860d714b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8acb2bda246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6b08192ee43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ad2a45fcc4a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ed45b5e144e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OLDEN OG VIKANE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OLDEN OG VIKANE REKNESKAP AS ble etablert [år] og holder til i Olden.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5 243 691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484 058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1 632 706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2 974 283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GEIBRY HOLDING AS  –  83,0 %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AUFLEM ARVE HANS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AUFLEM ODDVARD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BEINNES ANDERS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BEINNES JANNE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Fjordvegen 1664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6788 Olden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39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stryn@accountor.no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983 037 321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