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f76d20a4514d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7cffa880624506"/>
  </p:sldMasterIdLst>
  <p:sldIdLst>
    <p:sldId xmlns:r="http://schemas.openxmlformats.org/officeDocument/2006/relationships" id="256" r:id="Rb3db4744bd0c40bc"/>
    <p:sldId xmlns:r="http://schemas.openxmlformats.org/officeDocument/2006/relationships" id="257" r:id="R1b2cc711ee384215"/>
    <p:sldId xmlns:r="http://schemas.openxmlformats.org/officeDocument/2006/relationships" id="258" r:id="R2a6a72140d1348a2"/>
    <p:sldId xmlns:r="http://schemas.openxmlformats.org/officeDocument/2006/relationships" id="259" r:id="Rddef3493699a416f"/>
    <p:sldId xmlns:r="http://schemas.openxmlformats.org/officeDocument/2006/relationships" id="260" r:id="R9bf54cc8240342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7cffa880624506" /><Relationship Type="http://schemas.openxmlformats.org/officeDocument/2006/relationships/slide" Target="/ppt/slides/slide1.xml" Id="Rb3db4744bd0c40bc" /><Relationship Type="http://schemas.openxmlformats.org/officeDocument/2006/relationships/slide" Target="/ppt/slides/slide2.xml" Id="R1b2cc711ee384215" /><Relationship Type="http://schemas.openxmlformats.org/officeDocument/2006/relationships/slide" Target="/ppt/slides/slide3.xml" Id="R2a6a72140d1348a2" /><Relationship Type="http://schemas.openxmlformats.org/officeDocument/2006/relationships/slide" Target="/ppt/slides/slide4.xml" Id="Rddef3493699a416f" /><Relationship Type="http://schemas.openxmlformats.org/officeDocument/2006/relationships/slide" Target="/ppt/slides/slide5.xml" Id="R9bf54cc8240342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3438da70924b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d1138394648c9" /><Relationship Type="http://schemas.openxmlformats.org/officeDocument/2006/relationships/theme" Target="/ppt/slideMasters/theme/theme1.xml" Id="Rddfdd377f20643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7d1138394648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6eb6ed3ee4b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15e93b84549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848ad9f6642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1232af6ca43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cc990a51042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HARSTAD CONTAINERSERVICE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HARSTAD CONTAINERSERVICE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HARSTAD CONTAINERSERVICE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HARSTAD CONTAINERSERVICE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HARSTAD CONTAINERSERVICE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HARSTAD CONTAINERSERVICE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983 035 566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HARSTAD CONTAINERSERVICE AS</a:t>
            </a:r>
          </a:p>
        </p:txBody>
      </p:sp>
    </p:spTree>
  </p:cSld>
  <p:clrMapOvr>
    <a:masterClrMapping xmlns:a="http://schemas.openxmlformats.org/drawingml/2006/main"/>
  </p:clrMapOvr>
</p:sld>
</file>