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23f4851c54a420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d79373a8f484694"/>
  </p:sldMasterIdLst>
  <p:sldIdLst>
    <p:sldId xmlns:r="http://schemas.openxmlformats.org/officeDocument/2006/relationships" id="256" r:id="Rcbe1fa861e9043b3"/>
    <p:sldId xmlns:r="http://schemas.openxmlformats.org/officeDocument/2006/relationships" id="257" r:id="Rdec9b3e1caab493e"/>
    <p:sldId xmlns:r="http://schemas.openxmlformats.org/officeDocument/2006/relationships" id="258" r:id="Rb782bf5031e242d8"/>
    <p:sldId xmlns:r="http://schemas.openxmlformats.org/officeDocument/2006/relationships" id="259" r:id="Rffe882ef1d7d4660"/>
    <p:sldId xmlns:r="http://schemas.openxmlformats.org/officeDocument/2006/relationships" id="260" r:id="R0ac2f85a98694406"/>
    <p:sldId xmlns:r="http://schemas.openxmlformats.org/officeDocument/2006/relationships" id="261" r:id="Rcb645bc6eeda4c70"/>
    <p:sldId xmlns:r="http://schemas.openxmlformats.org/officeDocument/2006/relationships" id="262" r:id="R6b089c0e866e458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d79373a8f484694" /><Relationship Type="http://schemas.openxmlformats.org/officeDocument/2006/relationships/slide" Target="/ppt/slides/slide1.xml" Id="Rcbe1fa861e9043b3" /><Relationship Type="http://schemas.openxmlformats.org/officeDocument/2006/relationships/slide" Target="/ppt/slides/slide2.xml" Id="Rdec9b3e1caab493e" /><Relationship Type="http://schemas.openxmlformats.org/officeDocument/2006/relationships/slide" Target="/ppt/slides/slide3.xml" Id="Rb782bf5031e242d8" /><Relationship Type="http://schemas.openxmlformats.org/officeDocument/2006/relationships/slide" Target="/ppt/slides/slide4.xml" Id="Rffe882ef1d7d4660" /><Relationship Type="http://schemas.openxmlformats.org/officeDocument/2006/relationships/slide" Target="/ppt/slides/slide5.xml" Id="R0ac2f85a98694406" /><Relationship Type="http://schemas.openxmlformats.org/officeDocument/2006/relationships/slide" Target="/ppt/slides/slide6.xml" Id="Rcb645bc6eeda4c70" /><Relationship Type="http://schemas.openxmlformats.org/officeDocument/2006/relationships/slide" Target="/ppt/slides/slide7.xml" Id="R6b089c0e866e458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931cf450779464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6afafd6c1b4009" /><Relationship Type="http://schemas.openxmlformats.org/officeDocument/2006/relationships/theme" Target="/ppt/slideMasters/theme/theme1.xml" Id="R20cb515e6da5412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56afafd6c1b400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78a1f325c4461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61f33475af427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eb2c191330419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002419096d46b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c47bcd0fb14c2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d76e78564a40e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f08076e80347e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RØRLEGGERMESTER ÅGE K HAUGERUD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RØRLEGGERMESTER ÅGE K HAUGERUD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RØRLEGGERMESTER ÅGE K HAUGERUD AS ble etablert [år] og holder til i Kongsberg.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RØRLEGGERMESTER ÅGE K HAUGERUD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RØRLEGGERMESTER ÅGE K HAUGERUD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RØRLEGGERMESTER ÅGE K HAUGERUD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10 875 095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1 941 717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1 525 268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4 015 028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7 276 846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RØRLEGGERMESTER ÅGE K HAUGERUD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HAUGERUD HOLDING AS  –  36,7 %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ÅGE KRISTOFFER HAUGERUD  –  26,7 %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SVANHILD SKOGEN HAUGERUD  –  26,7 %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MARTIN ROGSTAD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RØRLEGGERMESTER ÅGE K HAUGERUD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Kirkegårdsveien 45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3616 Kongsberg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72 21 02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post@haugerud-as.no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983 034 039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RØRLEGGERMESTER ÅGE K HAUGERUD AS</a:t>
            </a:r>
          </a:p>
        </p:txBody>
      </p:sp>
    </p:spTree>
  </p:cSld>
  <p:clrMapOvr>
    <a:masterClrMapping xmlns:a="http://schemas.openxmlformats.org/drawingml/2006/main"/>
  </p:clrMapOvr>
</p:sld>
</file>