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0d1ce4c0f241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4e224e97c542b4"/>
  </p:sldMasterIdLst>
  <p:sldIdLst>
    <p:sldId xmlns:r="http://schemas.openxmlformats.org/officeDocument/2006/relationships" id="256" r:id="Rff5bb5b4f6df42c2"/>
    <p:sldId xmlns:r="http://schemas.openxmlformats.org/officeDocument/2006/relationships" id="257" r:id="R6bd2b84fb56e4e40"/>
    <p:sldId xmlns:r="http://schemas.openxmlformats.org/officeDocument/2006/relationships" id="258" r:id="R96fd51c4eaba4433"/>
    <p:sldId xmlns:r="http://schemas.openxmlformats.org/officeDocument/2006/relationships" id="259" r:id="Ra61163e71e7b436c"/>
    <p:sldId xmlns:r="http://schemas.openxmlformats.org/officeDocument/2006/relationships" id="260" r:id="R388ce60b10464f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4e224e97c542b4" /><Relationship Type="http://schemas.openxmlformats.org/officeDocument/2006/relationships/slide" Target="/ppt/slides/slide1.xml" Id="Rff5bb5b4f6df42c2" /><Relationship Type="http://schemas.openxmlformats.org/officeDocument/2006/relationships/slide" Target="/ppt/slides/slide2.xml" Id="R6bd2b84fb56e4e40" /><Relationship Type="http://schemas.openxmlformats.org/officeDocument/2006/relationships/slide" Target="/ppt/slides/slide3.xml" Id="R96fd51c4eaba4433" /><Relationship Type="http://schemas.openxmlformats.org/officeDocument/2006/relationships/slide" Target="/ppt/slides/slide4.xml" Id="Ra61163e71e7b436c" /><Relationship Type="http://schemas.openxmlformats.org/officeDocument/2006/relationships/slide" Target="/ppt/slides/slide5.xml" Id="R388ce60b10464f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633f1d98a14d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1da0349ec4a09" /><Relationship Type="http://schemas.openxmlformats.org/officeDocument/2006/relationships/theme" Target="/ppt/slideMasters/theme/theme1.xml" Id="Rc92152434bd947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41da0349ec4a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a328006794c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9f28d191c4e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7b97abd1843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140b93bc44c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64de6a7e94b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MARKENS MINIPRIS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MARKENS MINIPRIS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MARKENS MINIPRIS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MARKENS MINIPRIS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MARKENS MINIPRIS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MARKENS MINIPRIS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983 033 571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MARKENS MINIPRIS AS</a:t>
            </a:r>
          </a:p>
        </p:txBody>
      </p:sp>
    </p:spTree>
  </p:cSld>
  <p:clrMapOvr>
    <a:masterClrMapping xmlns:a="http://schemas.openxmlformats.org/drawingml/2006/main"/>
  </p:clrMapOvr>
</p:sld>
</file>