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6d4ccc2ce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07c48d02784437"/>
  </p:sldMasterIdLst>
  <p:sldIdLst>
    <p:sldId xmlns:r="http://schemas.openxmlformats.org/officeDocument/2006/relationships" id="256" r:id="Rc5fc741b96ef45fe"/>
    <p:sldId xmlns:r="http://schemas.openxmlformats.org/officeDocument/2006/relationships" id="257" r:id="Rbea58477373e49fd"/>
    <p:sldId xmlns:r="http://schemas.openxmlformats.org/officeDocument/2006/relationships" id="258" r:id="R5eea5a30ebe043c1"/>
    <p:sldId xmlns:r="http://schemas.openxmlformats.org/officeDocument/2006/relationships" id="259" r:id="R46dbeb2b1c3a44ea"/>
    <p:sldId xmlns:r="http://schemas.openxmlformats.org/officeDocument/2006/relationships" id="260" r:id="Rb39ead7127af4d71"/>
    <p:sldId xmlns:r="http://schemas.openxmlformats.org/officeDocument/2006/relationships" id="261" r:id="Ra1676cf4261e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7c48d02784437" /><Relationship Type="http://schemas.openxmlformats.org/officeDocument/2006/relationships/slide" Target="/ppt/slides/slide1.xml" Id="Rc5fc741b96ef45fe" /><Relationship Type="http://schemas.openxmlformats.org/officeDocument/2006/relationships/slide" Target="/ppt/slides/slide2.xml" Id="Rbea58477373e49fd" /><Relationship Type="http://schemas.openxmlformats.org/officeDocument/2006/relationships/slide" Target="/ppt/slides/slide3.xml" Id="R5eea5a30ebe043c1" /><Relationship Type="http://schemas.openxmlformats.org/officeDocument/2006/relationships/slide" Target="/ppt/slides/slide4.xml" Id="R46dbeb2b1c3a44ea" /><Relationship Type="http://schemas.openxmlformats.org/officeDocument/2006/relationships/slide" Target="/ppt/slides/slide5.xml" Id="Rb39ead7127af4d71" /><Relationship Type="http://schemas.openxmlformats.org/officeDocument/2006/relationships/slide" Target="/ppt/slides/slide6.xml" Id="Ra1676cf4261e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fc04d3828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6366413484cf9" /><Relationship Type="http://schemas.openxmlformats.org/officeDocument/2006/relationships/theme" Target="/ppt/slideMasters/theme/theme1.xml" Id="Rf7c5fc647271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636641348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f662effe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d0614c744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a613420ee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24e843c2b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2bf2957e24f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f81c6a53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MESTERHUS SANDEFJORD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MESTERHUS SANDEFJORD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187 691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983 026 486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MESTERHUS SANDEFJORD AS</a:t>
            </a:r>
          </a:p>
        </p:txBody>
      </p:sp>
    </p:spTree>
  </p:cSld>
  <p:clrMapOvr>
    <a:masterClrMapping xmlns:a="http://schemas.openxmlformats.org/drawingml/2006/main"/>
  </p:clrMapOvr>
</p:sld>
</file>