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f9eb816398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1d62f62c5498f"/>
  </p:sldMasterIdLst>
  <p:sldIdLst>
    <p:sldId xmlns:r="http://schemas.openxmlformats.org/officeDocument/2006/relationships" id="256" r:id="R0497be980553417a"/>
    <p:sldId xmlns:r="http://schemas.openxmlformats.org/officeDocument/2006/relationships" id="257" r:id="Rad831ba2c41b41ab"/>
    <p:sldId xmlns:r="http://schemas.openxmlformats.org/officeDocument/2006/relationships" id="258" r:id="R732fb231350b4f41"/>
    <p:sldId xmlns:r="http://schemas.openxmlformats.org/officeDocument/2006/relationships" id="259" r:id="R1d1266604766414e"/>
    <p:sldId xmlns:r="http://schemas.openxmlformats.org/officeDocument/2006/relationships" id="260" r:id="R140c93d4e3994617"/>
    <p:sldId xmlns:r="http://schemas.openxmlformats.org/officeDocument/2006/relationships" id="261" r:id="Rcaa0eaa08f424e2d"/>
    <p:sldId xmlns:r="http://schemas.openxmlformats.org/officeDocument/2006/relationships" id="262" r:id="R763fb1f31ff341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1d62f62c5498f" /><Relationship Type="http://schemas.openxmlformats.org/officeDocument/2006/relationships/slide" Target="/ppt/slides/slide1.xml" Id="R0497be980553417a" /><Relationship Type="http://schemas.openxmlformats.org/officeDocument/2006/relationships/slide" Target="/ppt/slides/slide2.xml" Id="Rad831ba2c41b41ab" /><Relationship Type="http://schemas.openxmlformats.org/officeDocument/2006/relationships/slide" Target="/ppt/slides/slide3.xml" Id="R732fb231350b4f41" /><Relationship Type="http://schemas.openxmlformats.org/officeDocument/2006/relationships/slide" Target="/ppt/slides/slide4.xml" Id="R1d1266604766414e" /><Relationship Type="http://schemas.openxmlformats.org/officeDocument/2006/relationships/slide" Target="/ppt/slides/slide5.xml" Id="R140c93d4e3994617" /><Relationship Type="http://schemas.openxmlformats.org/officeDocument/2006/relationships/slide" Target="/ppt/slides/slide6.xml" Id="Rcaa0eaa08f424e2d" /><Relationship Type="http://schemas.openxmlformats.org/officeDocument/2006/relationships/slide" Target="/ppt/slides/slide7.xml" Id="R763fb1f31ff341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e2dddf381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3233a787c44a8" /><Relationship Type="http://schemas.openxmlformats.org/officeDocument/2006/relationships/theme" Target="/ppt/slideMasters/theme/theme1.xml" Id="R9385b230b873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13233a787c44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1aad494794b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a55a34a824f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a10881a71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bc8a8ef324f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84213595c46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cedc5583b47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6aef3abea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HEIMDALSGATEN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HEIMDALSGATEN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HEIMDALSGATEN 3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HEIMDALSGATEN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HEIMDALSGATEN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HEIMDALSGATEN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538 583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−308 553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15 930 469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18 161 982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HEIMDALSGATEN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AKERSHAVE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HEIMDALSGATEN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Regnskapshuset AS, 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40 42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983 022 227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HEIMDALSGATEN 3 AS</a:t>
            </a:r>
          </a:p>
        </p:txBody>
      </p:sp>
    </p:spTree>
  </p:cSld>
  <p:clrMapOvr>
    <a:masterClrMapping xmlns:a="http://schemas.openxmlformats.org/drawingml/2006/main"/>
  </p:clrMapOvr>
</p:sld>
</file>