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6677683d4f48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03ce0443fb401e"/>
  </p:sldMasterIdLst>
  <p:sldIdLst>
    <p:sldId xmlns:r="http://schemas.openxmlformats.org/officeDocument/2006/relationships" id="256" r:id="Rc03e55c3a8b84171"/>
    <p:sldId xmlns:r="http://schemas.openxmlformats.org/officeDocument/2006/relationships" id="257" r:id="R07d48e0148214415"/>
    <p:sldId xmlns:r="http://schemas.openxmlformats.org/officeDocument/2006/relationships" id="258" r:id="R56658d2584f24b12"/>
    <p:sldId xmlns:r="http://schemas.openxmlformats.org/officeDocument/2006/relationships" id="259" r:id="Rc26407e4995e49a2"/>
    <p:sldId xmlns:r="http://schemas.openxmlformats.org/officeDocument/2006/relationships" id="260" r:id="R18ef0c0b9384452d"/>
    <p:sldId xmlns:r="http://schemas.openxmlformats.org/officeDocument/2006/relationships" id="261" r:id="Rd688a5cd8daa42dd"/>
    <p:sldId xmlns:r="http://schemas.openxmlformats.org/officeDocument/2006/relationships" id="262" r:id="Rb81d87514c3741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03ce0443fb401e" /><Relationship Type="http://schemas.openxmlformats.org/officeDocument/2006/relationships/slide" Target="/ppt/slides/slide1.xml" Id="Rc03e55c3a8b84171" /><Relationship Type="http://schemas.openxmlformats.org/officeDocument/2006/relationships/slide" Target="/ppt/slides/slide2.xml" Id="R07d48e0148214415" /><Relationship Type="http://schemas.openxmlformats.org/officeDocument/2006/relationships/slide" Target="/ppt/slides/slide3.xml" Id="R56658d2584f24b12" /><Relationship Type="http://schemas.openxmlformats.org/officeDocument/2006/relationships/slide" Target="/ppt/slides/slide4.xml" Id="Rc26407e4995e49a2" /><Relationship Type="http://schemas.openxmlformats.org/officeDocument/2006/relationships/slide" Target="/ppt/slides/slide5.xml" Id="R18ef0c0b9384452d" /><Relationship Type="http://schemas.openxmlformats.org/officeDocument/2006/relationships/slide" Target="/ppt/slides/slide6.xml" Id="Rd688a5cd8daa42dd" /><Relationship Type="http://schemas.openxmlformats.org/officeDocument/2006/relationships/slide" Target="/ppt/slides/slide7.xml" Id="Rb81d87514c3741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9d112c053041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47058fc8d4004" /><Relationship Type="http://schemas.openxmlformats.org/officeDocument/2006/relationships/theme" Target="/ppt/slideMasters/theme/theme1.xml" Id="R8c56b661903240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147058fc8d40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7feac62fc49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aa2e11df747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dfbc0d9cd4b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411abdb6941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33c821ac64a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4d7ae5d8249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192c2004d46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PANORAMA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PANORAMA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PANORAMA CONSULT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PANORAMA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PANORAMA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PANORAMA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4 020 729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4 029 661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PANORAMA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JON-FREDRIK SKOVLY HENNING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SKOVLY SÆTERDALEN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MARTIN SKOVLY HENNING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PANORAMA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Bekkefaret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1518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post@anovaboliger.no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983 020 119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PANORAMA CONSULT AS</a:t>
            </a:r>
          </a:p>
        </p:txBody>
      </p:sp>
    </p:spTree>
  </p:cSld>
  <p:clrMapOvr>
    <a:masterClrMapping xmlns:a="http://schemas.openxmlformats.org/drawingml/2006/main"/>
  </p:clrMapOvr>
</p:sld>
</file>