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5d5a3f243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28c3e921644d58"/>
  </p:sldMasterIdLst>
  <p:sldIdLst>
    <p:sldId xmlns:r="http://schemas.openxmlformats.org/officeDocument/2006/relationships" id="256" r:id="Rbf29e2becfa94435"/>
    <p:sldId xmlns:r="http://schemas.openxmlformats.org/officeDocument/2006/relationships" id="257" r:id="R5e9665d87b754644"/>
    <p:sldId xmlns:r="http://schemas.openxmlformats.org/officeDocument/2006/relationships" id="258" r:id="R509fdafef4fb4c76"/>
    <p:sldId xmlns:r="http://schemas.openxmlformats.org/officeDocument/2006/relationships" id="259" r:id="Rf29ca336d70247ed"/>
    <p:sldId xmlns:r="http://schemas.openxmlformats.org/officeDocument/2006/relationships" id="260" r:id="R45ae91e2556c4098"/>
    <p:sldId xmlns:r="http://schemas.openxmlformats.org/officeDocument/2006/relationships" id="261" r:id="R018be2e4067b467a"/>
    <p:sldId xmlns:r="http://schemas.openxmlformats.org/officeDocument/2006/relationships" id="262" r:id="Rf14d5d2507ed40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8c3e921644d58" /><Relationship Type="http://schemas.openxmlformats.org/officeDocument/2006/relationships/slide" Target="/ppt/slides/slide1.xml" Id="Rbf29e2becfa94435" /><Relationship Type="http://schemas.openxmlformats.org/officeDocument/2006/relationships/slide" Target="/ppt/slides/slide2.xml" Id="R5e9665d87b754644" /><Relationship Type="http://schemas.openxmlformats.org/officeDocument/2006/relationships/slide" Target="/ppt/slides/slide3.xml" Id="R509fdafef4fb4c76" /><Relationship Type="http://schemas.openxmlformats.org/officeDocument/2006/relationships/slide" Target="/ppt/slides/slide4.xml" Id="Rf29ca336d70247ed" /><Relationship Type="http://schemas.openxmlformats.org/officeDocument/2006/relationships/slide" Target="/ppt/slides/slide5.xml" Id="R45ae91e2556c4098" /><Relationship Type="http://schemas.openxmlformats.org/officeDocument/2006/relationships/slide" Target="/ppt/slides/slide6.xml" Id="R018be2e4067b467a" /><Relationship Type="http://schemas.openxmlformats.org/officeDocument/2006/relationships/slide" Target="/ppt/slides/slide7.xml" Id="Rf14d5d2507ed40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886098b75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d673263134bd4" /><Relationship Type="http://schemas.openxmlformats.org/officeDocument/2006/relationships/theme" Target="/ppt/slideMasters/theme/theme1.xml" Id="R2dce3e39b3bb41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d67326313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ebf70d90c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6b8b220c2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c5a73366443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561a7efb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d0366b88c4b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d713e998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1e4644c0d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HALLINGFISK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8 434 712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21 380 552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FORENINGEN TIL  –  68,5 %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FYLKESKOMMUNE  –  27,9 %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GRUNNEIGARLAGET FOR DEI REGULERTE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 JEGER- OG FISKERFORENING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HALNE SAMEIGE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SIGRUNN RØTHE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Kleivi Næringspark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97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983 020 097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HALLINGFISK AS</a:t>
            </a:r>
          </a:p>
        </p:txBody>
      </p:sp>
    </p:spTree>
  </p:cSld>
  <p:clrMapOvr>
    <a:masterClrMapping xmlns:a="http://schemas.openxmlformats.org/drawingml/2006/main"/>
  </p:clrMapOvr>
</p:sld>
</file>