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0518584eb3c42a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664d56c68534519"/>
  </p:sldMasterIdLst>
  <p:sldIdLst>
    <p:sldId xmlns:r="http://schemas.openxmlformats.org/officeDocument/2006/relationships" id="256" r:id="Rebd2d5fda6f4450b"/>
    <p:sldId xmlns:r="http://schemas.openxmlformats.org/officeDocument/2006/relationships" id="257" r:id="R1e135e62f3db4390"/>
    <p:sldId xmlns:r="http://schemas.openxmlformats.org/officeDocument/2006/relationships" id="258" r:id="R62cc42e5918f4f0c"/>
    <p:sldId xmlns:r="http://schemas.openxmlformats.org/officeDocument/2006/relationships" id="259" r:id="R5c739e43f56f464d"/>
    <p:sldId xmlns:r="http://schemas.openxmlformats.org/officeDocument/2006/relationships" id="260" r:id="R02e539cf78a046a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664d56c68534519" /><Relationship Type="http://schemas.openxmlformats.org/officeDocument/2006/relationships/slide" Target="/ppt/slides/slide1.xml" Id="Rebd2d5fda6f4450b" /><Relationship Type="http://schemas.openxmlformats.org/officeDocument/2006/relationships/slide" Target="/ppt/slides/slide2.xml" Id="R1e135e62f3db4390" /><Relationship Type="http://schemas.openxmlformats.org/officeDocument/2006/relationships/slide" Target="/ppt/slides/slide3.xml" Id="R62cc42e5918f4f0c" /><Relationship Type="http://schemas.openxmlformats.org/officeDocument/2006/relationships/slide" Target="/ppt/slides/slide4.xml" Id="R5c739e43f56f464d" /><Relationship Type="http://schemas.openxmlformats.org/officeDocument/2006/relationships/slide" Target="/ppt/slides/slide5.xml" Id="R02e539cf78a046a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e946b0f2e744f5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93ff4e80be43cc" /><Relationship Type="http://schemas.openxmlformats.org/officeDocument/2006/relationships/theme" Target="/ppt/slideMasters/theme/theme1.xml" Id="R27f8fe28398a47e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793ff4e80be43c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f3f8067e674c4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98262d01a54de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cf6ad439cf49b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a4a5e1296e496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07419a7f6742e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KVÆRNER JACKET TECHNOLOGY TRONDHEIM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KVÆRNER JACKET TECHNOLOGY TRONDHEIM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KVÆRNER JACKET TECHNOLOGY TRONDHEIM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KVÆRNER JACKET TECHNOLOGY TRONDHEIM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KVÆRNER JACKET TECHNOLOGY TRONDHEIM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KVÆRNER JACKET TECHNOLOGY TRONDHEIM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982 991 692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KVÆRNER JACKET TECHNOLOGY TRONDHEIM AS</a:t>
            </a:r>
          </a:p>
        </p:txBody>
      </p:sp>
    </p:spTree>
  </p:cSld>
  <p:clrMapOvr>
    <a:masterClrMapping xmlns:a="http://schemas.openxmlformats.org/drawingml/2006/main"/>
  </p:clrMapOvr>
</p:sld>
</file>