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bfc5be3541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3a8c4a481f4a07"/>
  </p:sldMasterIdLst>
  <p:sldIdLst>
    <p:sldId xmlns:r="http://schemas.openxmlformats.org/officeDocument/2006/relationships" id="256" r:id="Rdf6abc11c42d42b2"/>
    <p:sldId xmlns:r="http://schemas.openxmlformats.org/officeDocument/2006/relationships" id="257" r:id="R06ffc8bb9024473e"/>
    <p:sldId xmlns:r="http://schemas.openxmlformats.org/officeDocument/2006/relationships" id="258" r:id="R1e3655befcad403b"/>
    <p:sldId xmlns:r="http://schemas.openxmlformats.org/officeDocument/2006/relationships" id="259" r:id="R22618afe5d744d68"/>
    <p:sldId xmlns:r="http://schemas.openxmlformats.org/officeDocument/2006/relationships" id="260" r:id="Rb3ff3f7d6aff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a8c4a481f4a07" /><Relationship Type="http://schemas.openxmlformats.org/officeDocument/2006/relationships/slide" Target="/ppt/slides/slide1.xml" Id="Rdf6abc11c42d42b2" /><Relationship Type="http://schemas.openxmlformats.org/officeDocument/2006/relationships/slide" Target="/ppt/slides/slide2.xml" Id="R06ffc8bb9024473e" /><Relationship Type="http://schemas.openxmlformats.org/officeDocument/2006/relationships/slide" Target="/ppt/slides/slide3.xml" Id="R1e3655befcad403b" /><Relationship Type="http://schemas.openxmlformats.org/officeDocument/2006/relationships/slide" Target="/ppt/slides/slide4.xml" Id="R22618afe5d744d68" /><Relationship Type="http://schemas.openxmlformats.org/officeDocument/2006/relationships/slide" Target="/ppt/slides/slide5.xml" Id="Rb3ff3f7d6aff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cc67bd5e04b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b9a0201f24b48" /><Relationship Type="http://schemas.openxmlformats.org/officeDocument/2006/relationships/theme" Target="/ppt/slideMasters/theme/theme1.xml" Id="R69cfbeb9562d4d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fb9a0201f24b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d071f06014e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8bf986d57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696ba0d2a42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9b03cc524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73331c14d4d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AUTOTEKNIKK AS</a:t>
            </a:r>
          </a:p>
        </p:txBody>
      </p:sp>
    </p:spTree>
  </p:cSld>
  <p:clrMapOvr>
    <a:masterClrMapping xmlns:a="http://schemas.openxmlformats.org/drawingml/2006/main"/>
  </p:clrMapOvr>
</p:sld>
</file>