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b9e5535a174c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c03d339e734869"/>
  </p:sldMasterIdLst>
  <p:sldIdLst>
    <p:sldId xmlns:r="http://schemas.openxmlformats.org/officeDocument/2006/relationships" id="256" r:id="Rb954e5a694a64e7b"/>
    <p:sldId xmlns:r="http://schemas.openxmlformats.org/officeDocument/2006/relationships" id="257" r:id="R8e30a58bdef847e8"/>
    <p:sldId xmlns:r="http://schemas.openxmlformats.org/officeDocument/2006/relationships" id="258" r:id="Ra959bf78080048f2"/>
    <p:sldId xmlns:r="http://schemas.openxmlformats.org/officeDocument/2006/relationships" id="259" r:id="R8664c39512a64a01"/>
    <p:sldId xmlns:r="http://schemas.openxmlformats.org/officeDocument/2006/relationships" id="260" r:id="Rfe3d5b3861d24c65"/>
    <p:sldId xmlns:r="http://schemas.openxmlformats.org/officeDocument/2006/relationships" id="261" r:id="R3a7af3b2d8414f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c03d339e734869" /><Relationship Type="http://schemas.openxmlformats.org/officeDocument/2006/relationships/slide" Target="/ppt/slides/slide1.xml" Id="Rb954e5a694a64e7b" /><Relationship Type="http://schemas.openxmlformats.org/officeDocument/2006/relationships/slide" Target="/ppt/slides/slide2.xml" Id="R8e30a58bdef847e8" /><Relationship Type="http://schemas.openxmlformats.org/officeDocument/2006/relationships/slide" Target="/ppt/slides/slide3.xml" Id="Ra959bf78080048f2" /><Relationship Type="http://schemas.openxmlformats.org/officeDocument/2006/relationships/slide" Target="/ppt/slides/slide4.xml" Id="R8664c39512a64a01" /><Relationship Type="http://schemas.openxmlformats.org/officeDocument/2006/relationships/slide" Target="/ppt/slides/slide5.xml" Id="Rfe3d5b3861d24c65" /><Relationship Type="http://schemas.openxmlformats.org/officeDocument/2006/relationships/slide" Target="/ppt/slides/slide6.xml" Id="R3a7af3b2d8414f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2d23447e9348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83ebd31a64424" /><Relationship Type="http://schemas.openxmlformats.org/officeDocument/2006/relationships/theme" Target="/ppt/slideMasters/theme/theme1.xml" Id="R69da5d77321142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d83ebd31a644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cca85889647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064fa177b4f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f953bc52748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a2ffd65f047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58c8a8aa440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a15f7859f47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ELIZABETH ARDEN (NORWAY)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ELIZABETH ARDEN (NORWAY)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ELIZABETH ARDEN (NORWAY)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ELIZABETH ARDEN (NORWAY)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ELIZABETH ARDEN (NORWAY)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ELIZABETH ARDEN (NORWAY)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−221 021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2 045 325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2 146 625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ELIZABETH ARDEN (NORWAY)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982 990 556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ELIZABETH ARDEN (NORWAY) AS</a:t>
            </a:r>
          </a:p>
        </p:txBody>
      </p:sp>
    </p:spTree>
  </p:cSld>
  <p:clrMapOvr>
    <a:masterClrMapping xmlns:a="http://schemas.openxmlformats.org/drawingml/2006/main"/>
  </p:clrMapOvr>
</p:sld>
</file>