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124486548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ade5e31bc423a"/>
  </p:sldMasterIdLst>
  <p:sldIdLst>
    <p:sldId xmlns:r="http://schemas.openxmlformats.org/officeDocument/2006/relationships" id="256" r:id="Rbbd078e47a8c4c74"/>
    <p:sldId xmlns:r="http://schemas.openxmlformats.org/officeDocument/2006/relationships" id="257" r:id="R775322d4bee6416f"/>
    <p:sldId xmlns:r="http://schemas.openxmlformats.org/officeDocument/2006/relationships" id="258" r:id="Rf1db6a44ac504c15"/>
    <p:sldId xmlns:r="http://schemas.openxmlformats.org/officeDocument/2006/relationships" id="259" r:id="Ra5d08607f3444ed7"/>
    <p:sldId xmlns:r="http://schemas.openxmlformats.org/officeDocument/2006/relationships" id="260" r:id="Rd1152323b1d74a0d"/>
    <p:sldId xmlns:r="http://schemas.openxmlformats.org/officeDocument/2006/relationships" id="261" r:id="R791a2ce5a2db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ade5e31bc423a" /><Relationship Type="http://schemas.openxmlformats.org/officeDocument/2006/relationships/slide" Target="/ppt/slides/slide1.xml" Id="Rbbd078e47a8c4c74" /><Relationship Type="http://schemas.openxmlformats.org/officeDocument/2006/relationships/slide" Target="/ppt/slides/slide2.xml" Id="R775322d4bee6416f" /><Relationship Type="http://schemas.openxmlformats.org/officeDocument/2006/relationships/slide" Target="/ppt/slides/slide3.xml" Id="Rf1db6a44ac504c15" /><Relationship Type="http://schemas.openxmlformats.org/officeDocument/2006/relationships/slide" Target="/ppt/slides/slide4.xml" Id="Ra5d08607f3444ed7" /><Relationship Type="http://schemas.openxmlformats.org/officeDocument/2006/relationships/slide" Target="/ppt/slides/slide5.xml" Id="Rd1152323b1d74a0d" /><Relationship Type="http://schemas.openxmlformats.org/officeDocument/2006/relationships/slide" Target="/ppt/slides/slide6.xml" Id="R791a2ce5a2db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f87af79de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9e28175c54099" /><Relationship Type="http://schemas.openxmlformats.org/officeDocument/2006/relationships/theme" Target="/ppt/slideMasters/theme/theme1.xml" Id="R04dd3b434852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59e28175c5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ca93ab8b2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860e9bfd0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3ac60219a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d0f1ffa4c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f7a63dd140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55d99cfb2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