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3ccbc1e5a341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5756729194e3c"/>
  </p:sldMasterIdLst>
  <p:sldIdLst>
    <p:sldId xmlns:r="http://schemas.openxmlformats.org/officeDocument/2006/relationships" id="256" r:id="Rb59b905bafdb4243"/>
    <p:sldId xmlns:r="http://schemas.openxmlformats.org/officeDocument/2006/relationships" id="257" r:id="R87b10b55894e490a"/>
    <p:sldId xmlns:r="http://schemas.openxmlformats.org/officeDocument/2006/relationships" id="258" r:id="R7b490bc853f14192"/>
    <p:sldId xmlns:r="http://schemas.openxmlformats.org/officeDocument/2006/relationships" id="259" r:id="R7c21168dfb594ac2"/>
    <p:sldId xmlns:r="http://schemas.openxmlformats.org/officeDocument/2006/relationships" id="260" r:id="Rda2a4f2c26c045af"/>
    <p:sldId xmlns:r="http://schemas.openxmlformats.org/officeDocument/2006/relationships" id="261" r:id="R6b0c880f80b447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5756729194e3c" /><Relationship Type="http://schemas.openxmlformats.org/officeDocument/2006/relationships/slide" Target="/ppt/slides/slide1.xml" Id="Rb59b905bafdb4243" /><Relationship Type="http://schemas.openxmlformats.org/officeDocument/2006/relationships/slide" Target="/ppt/slides/slide2.xml" Id="R87b10b55894e490a" /><Relationship Type="http://schemas.openxmlformats.org/officeDocument/2006/relationships/slide" Target="/ppt/slides/slide3.xml" Id="R7b490bc853f14192" /><Relationship Type="http://schemas.openxmlformats.org/officeDocument/2006/relationships/slide" Target="/ppt/slides/slide4.xml" Id="R7c21168dfb594ac2" /><Relationship Type="http://schemas.openxmlformats.org/officeDocument/2006/relationships/slide" Target="/ppt/slides/slide5.xml" Id="Rda2a4f2c26c045af" /><Relationship Type="http://schemas.openxmlformats.org/officeDocument/2006/relationships/slide" Target="/ppt/slides/slide6.xml" Id="R6b0c880f80b447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fba9dbe59c4d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9071505544042" /><Relationship Type="http://schemas.openxmlformats.org/officeDocument/2006/relationships/theme" Target="/ppt/slideMasters/theme/theme1.xml" Id="R0d9d2251630d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907150554404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1a0d41500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c76cb37f5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248a1329b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9d8e5d57543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3d3c86f374f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175ec264949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SANGLIER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982 989 310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SANGLIER AS</a:t>
            </a:r>
          </a:p>
        </p:txBody>
      </p:sp>
    </p:spTree>
  </p:cSld>
  <p:clrMapOvr>
    <a:masterClrMapping xmlns:a="http://schemas.openxmlformats.org/drawingml/2006/main"/>
  </p:clrMapOvr>
</p:sld>
</file>