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e083779a6646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cbb1be89d94c5e"/>
  </p:sldMasterIdLst>
  <p:sldIdLst>
    <p:sldId xmlns:r="http://schemas.openxmlformats.org/officeDocument/2006/relationships" id="256" r:id="Rb96c4ce32ac748cc"/>
    <p:sldId xmlns:r="http://schemas.openxmlformats.org/officeDocument/2006/relationships" id="257" r:id="R2543f40f7a3448fc"/>
    <p:sldId xmlns:r="http://schemas.openxmlformats.org/officeDocument/2006/relationships" id="258" r:id="R4dcc75b94ec54397"/>
    <p:sldId xmlns:r="http://schemas.openxmlformats.org/officeDocument/2006/relationships" id="259" r:id="R09ec690c64404e63"/>
    <p:sldId xmlns:r="http://schemas.openxmlformats.org/officeDocument/2006/relationships" id="260" r:id="R6af373badf9f4eac"/>
    <p:sldId xmlns:r="http://schemas.openxmlformats.org/officeDocument/2006/relationships" id="261" r:id="R5e7e4f2ac97a43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cbb1be89d94c5e" /><Relationship Type="http://schemas.openxmlformats.org/officeDocument/2006/relationships/slide" Target="/ppt/slides/slide1.xml" Id="Rb96c4ce32ac748cc" /><Relationship Type="http://schemas.openxmlformats.org/officeDocument/2006/relationships/slide" Target="/ppt/slides/slide2.xml" Id="R2543f40f7a3448fc" /><Relationship Type="http://schemas.openxmlformats.org/officeDocument/2006/relationships/slide" Target="/ppt/slides/slide3.xml" Id="R4dcc75b94ec54397" /><Relationship Type="http://schemas.openxmlformats.org/officeDocument/2006/relationships/slide" Target="/ppt/slides/slide4.xml" Id="R09ec690c64404e63" /><Relationship Type="http://schemas.openxmlformats.org/officeDocument/2006/relationships/slide" Target="/ppt/slides/slide5.xml" Id="R6af373badf9f4eac" /><Relationship Type="http://schemas.openxmlformats.org/officeDocument/2006/relationships/slide" Target="/ppt/slides/slide6.xml" Id="R5e7e4f2ac97a43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1d1af37c354f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675bf24e14c95" /><Relationship Type="http://schemas.openxmlformats.org/officeDocument/2006/relationships/theme" Target="/ppt/slideMasters/theme/theme1.xml" Id="R84022486de434c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f675bf24e14c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82a1926a34d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20303c5594e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d781be12049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cabe8eae349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1876fffe04b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54b3de28347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RINGSTAD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RINGSTAD BYGG AS ble etablert [år] og holder til i Årnes.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SKRYTEN RINGSTAD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RINGSTAD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Droggetoppen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post@ringstadbygg.no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www.ringstadbygg.no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982 984 947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RINGSTAD BYGG AS</a:t>
            </a:r>
          </a:p>
        </p:txBody>
      </p:sp>
    </p:spTree>
  </p:cSld>
  <p:clrMapOvr>
    <a:masterClrMapping xmlns:a="http://schemas.openxmlformats.org/drawingml/2006/main"/>
  </p:clrMapOvr>
</p:sld>
</file>