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de4ea9766641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0594172df4345"/>
  </p:sldMasterIdLst>
  <p:sldIdLst>
    <p:sldId xmlns:r="http://schemas.openxmlformats.org/officeDocument/2006/relationships" id="256" r:id="R147a2321bbe34333"/>
    <p:sldId xmlns:r="http://schemas.openxmlformats.org/officeDocument/2006/relationships" id="257" r:id="Raea2f1a16f824c3b"/>
    <p:sldId xmlns:r="http://schemas.openxmlformats.org/officeDocument/2006/relationships" id="258" r:id="R15a8c887176b411d"/>
    <p:sldId xmlns:r="http://schemas.openxmlformats.org/officeDocument/2006/relationships" id="259" r:id="R7a0f7129632d4847"/>
    <p:sldId xmlns:r="http://schemas.openxmlformats.org/officeDocument/2006/relationships" id="260" r:id="R94ef80bec2bb4157"/>
    <p:sldId xmlns:r="http://schemas.openxmlformats.org/officeDocument/2006/relationships" id="261" r:id="R8363419550cd44d8"/>
    <p:sldId xmlns:r="http://schemas.openxmlformats.org/officeDocument/2006/relationships" id="262" r:id="R71f013c5b553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0594172df4345" /><Relationship Type="http://schemas.openxmlformats.org/officeDocument/2006/relationships/slide" Target="/ppt/slides/slide1.xml" Id="R147a2321bbe34333" /><Relationship Type="http://schemas.openxmlformats.org/officeDocument/2006/relationships/slide" Target="/ppt/slides/slide2.xml" Id="Raea2f1a16f824c3b" /><Relationship Type="http://schemas.openxmlformats.org/officeDocument/2006/relationships/slide" Target="/ppt/slides/slide3.xml" Id="R15a8c887176b411d" /><Relationship Type="http://schemas.openxmlformats.org/officeDocument/2006/relationships/slide" Target="/ppt/slides/slide4.xml" Id="R7a0f7129632d4847" /><Relationship Type="http://schemas.openxmlformats.org/officeDocument/2006/relationships/slide" Target="/ppt/slides/slide5.xml" Id="R94ef80bec2bb4157" /><Relationship Type="http://schemas.openxmlformats.org/officeDocument/2006/relationships/slide" Target="/ppt/slides/slide6.xml" Id="R8363419550cd44d8" /><Relationship Type="http://schemas.openxmlformats.org/officeDocument/2006/relationships/slide" Target="/ppt/slides/slide7.xml" Id="R71f013c5b553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bf58ef16347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b404699f84915" /><Relationship Type="http://schemas.openxmlformats.org/officeDocument/2006/relationships/theme" Target="/ppt/slideMasters/theme/theme1.xml" Id="Rc3bad41b23684f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1b404699f849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b0ab7956a43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ef5f199964e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0cf64bc4a42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e2fd4878140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4d23653214b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d7836195344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9e4ee900a47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FRAM PROPERTIES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PROPERTIES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25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982 980 348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PROPERTIES AS</a:t>
            </a:r>
          </a:p>
        </p:txBody>
      </p:sp>
    </p:spTree>
  </p:cSld>
  <p:clrMapOvr>
    <a:masterClrMapping xmlns:a="http://schemas.openxmlformats.org/drawingml/2006/main"/>
  </p:clrMapOvr>
</p:sld>
</file>