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f78d80bcf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bc5c0aa9eb4aa4"/>
  </p:sldMasterIdLst>
  <p:sldIdLst>
    <p:sldId xmlns:r="http://schemas.openxmlformats.org/officeDocument/2006/relationships" id="256" r:id="R678289c28f694446"/>
    <p:sldId xmlns:r="http://schemas.openxmlformats.org/officeDocument/2006/relationships" id="257" r:id="R0da2d25f57b44388"/>
    <p:sldId xmlns:r="http://schemas.openxmlformats.org/officeDocument/2006/relationships" id="258" r:id="R762cb4823cb84792"/>
    <p:sldId xmlns:r="http://schemas.openxmlformats.org/officeDocument/2006/relationships" id="259" r:id="Ra462d986ae8a4168"/>
    <p:sldId xmlns:r="http://schemas.openxmlformats.org/officeDocument/2006/relationships" id="260" r:id="Rfb9f5b8a6a43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c5c0aa9eb4aa4" /><Relationship Type="http://schemas.openxmlformats.org/officeDocument/2006/relationships/slide" Target="/ppt/slides/slide1.xml" Id="R678289c28f694446" /><Relationship Type="http://schemas.openxmlformats.org/officeDocument/2006/relationships/slide" Target="/ppt/slides/slide2.xml" Id="R0da2d25f57b44388" /><Relationship Type="http://schemas.openxmlformats.org/officeDocument/2006/relationships/slide" Target="/ppt/slides/slide3.xml" Id="R762cb4823cb84792" /><Relationship Type="http://schemas.openxmlformats.org/officeDocument/2006/relationships/slide" Target="/ppt/slides/slide4.xml" Id="Ra462d986ae8a4168" /><Relationship Type="http://schemas.openxmlformats.org/officeDocument/2006/relationships/slide" Target="/ppt/slides/slide5.xml" Id="Rfb9f5b8a6a43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94d9f155f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74dce3b4b40de" /><Relationship Type="http://schemas.openxmlformats.org/officeDocument/2006/relationships/theme" Target="/ppt/slideMasters/theme/theme1.xml" Id="Rb74a241a8faf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74dce3b4b40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42cc9fa80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ae5355b9e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f6eca54b4b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aba45affc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2a2cf84c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PRO-PHARMA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PRO-PHARMA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982 963 737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PRO-PHARMA AS</a:t>
            </a:r>
          </a:p>
        </p:txBody>
      </p:sp>
    </p:spTree>
  </p:cSld>
  <p:clrMapOvr>
    <a:masterClrMapping xmlns:a="http://schemas.openxmlformats.org/drawingml/2006/main"/>
  </p:clrMapOvr>
</p:sld>
</file>