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b3ab05108b498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a7c282b5e7e452a"/>
  </p:sldMasterIdLst>
  <p:sldIdLst>
    <p:sldId xmlns:r="http://schemas.openxmlformats.org/officeDocument/2006/relationships" id="256" r:id="Re407e9872b0c47ef"/>
    <p:sldId xmlns:r="http://schemas.openxmlformats.org/officeDocument/2006/relationships" id="257" r:id="R1f48f33b14324a16"/>
    <p:sldId xmlns:r="http://schemas.openxmlformats.org/officeDocument/2006/relationships" id="258" r:id="R624ac1b0834e4f60"/>
    <p:sldId xmlns:r="http://schemas.openxmlformats.org/officeDocument/2006/relationships" id="259" r:id="Rd1dc7c26036c4191"/>
    <p:sldId xmlns:r="http://schemas.openxmlformats.org/officeDocument/2006/relationships" id="260" r:id="Ra559e0e15c6b46fa"/>
    <p:sldId xmlns:r="http://schemas.openxmlformats.org/officeDocument/2006/relationships" id="261" r:id="R7709b36a90424081"/>
    <p:sldId xmlns:r="http://schemas.openxmlformats.org/officeDocument/2006/relationships" id="262" r:id="R29698c3e8667484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a7c282b5e7e452a" /><Relationship Type="http://schemas.openxmlformats.org/officeDocument/2006/relationships/slide" Target="/ppt/slides/slide1.xml" Id="Re407e9872b0c47ef" /><Relationship Type="http://schemas.openxmlformats.org/officeDocument/2006/relationships/slide" Target="/ppt/slides/slide2.xml" Id="R1f48f33b14324a16" /><Relationship Type="http://schemas.openxmlformats.org/officeDocument/2006/relationships/slide" Target="/ppt/slides/slide3.xml" Id="R624ac1b0834e4f60" /><Relationship Type="http://schemas.openxmlformats.org/officeDocument/2006/relationships/slide" Target="/ppt/slides/slide4.xml" Id="Rd1dc7c26036c4191" /><Relationship Type="http://schemas.openxmlformats.org/officeDocument/2006/relationships/slide" Target="/ppt/slides/slide5.xml" Id="Ra559e0e15c6b46fa" /><Relationship Type="http://schemas.openxmlformats.org/officeDocument/2006/relationships/slide" Target="/ppt/slides/slide6.xml" Id="R7709b36a90424081" /><Relationship Type="http://schemas.openxmlformats.org/officeDocument/2006/relationships/slide" Target="/ppt/slides/slide7.xml" Id="R29698c3e8667484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e42a7bb5dbf46a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44ae30d010a44df" /><Relationship Type="http://schemas.openxmlformats.org/officeDocument/2006/relationships/theme" Target="/ppt/slideMasters/theme/theme1.xml" Id="Rfff0a7430eea47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44ae30d010a44d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9ed5e62cc143a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3b1626d3397446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8f44b8797404ab1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1ab8b4a09b473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65b55e4a6d24f5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163589c21724d6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702ae097b44d4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MASSETRANSPORT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MASSETRANSPORT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MASSETRANSPORT AS ble etablert [år] og holder til i Trondheim.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MASSETRANSPORT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MASSETRANSPORT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MASSETRANSPORT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10 657 026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1 007 112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785 607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1 974 789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3 615 035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MASSETRANSPORT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ROALD ARNE SØRÅ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MASSETRANSPORT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Orionvegen 19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7037 Trondheim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982 951 720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MASSETRANSPORT AS</a:t>
            </a:r>
          </a:p>
        </p:txBody>
      </p:sp>
    </p:spTree>
  </p:cSld>
  <p:clrMapOvr>
    <a:masterClrMapping xmlns:a="http://schemas.openxmlformats.org/drawingml/2006/main"/>
  </p:clrMapOvr>
</p:sld>
</file>