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4e10f526cf41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94053636b44197"/>
  </p:sldMasterIdLst>
  <p:sldIdLst>
    <p:sldId xmlns:r="http://schemas.openxmlformats.org/officeDocument/2006/relationships" id="256" r:id="R0d9c639e772742cb"/>
    <p:sldId xmlns:r="http://schemas.openxmlformats.org/officeDocument/2006/relationships" id="257" r:id="R7dcc1735e8234f97"/>
    <p:sldId xmlns:r="http://schemas.openxmlformats.org/officeDocument/2006/relationships" id="258" r:id="R982280f01f424e3f"/>
    <p:sldId xmlns:r="http://schemas.openxmlformats.org/officeDocument/2006/relationships" id="259" r:id="R7089b28556e44e72"/>
    <p:sldId xmlns:r="http://schemas.openxmlformats.org/officeDocument/2006/relationships" id="260" r:id="R657fc7c8b56d4a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94053636b44197" /><Relationship Type="http://schemas.openxmlformats.org/officeDocument/2006/relationships/slide" Target="/ppt/slides/slide1.xml" Id="R0d9c639e772742cb" /><Relationship Type="http://schemas.openxmlformats.org/officeDocument/2006/relationships/slide" Target="/ppt/slides/slide2.xml" Id="R7dcc1735e8234f97" /><Relationship Type="http://schemas.openxmlformats.org/officeDocument/2006/relationships/slide" Target="/ppt/slides/slide3.xml" Id="R982280f01f424e3f" /><Relationship Type="http://schemas.openxmlformats.org/officeDocument/2006/relationships/slide" Target="/ppt/slides/slide4.xml" Id="R7089b28556e44e72" /><Relationship Type="http://schemas.openxmlformats.org/officeDocument/2006/relationships/slide" Target="/ppt/slides/slide5.xml" Id="R657fc7c8b56d4a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4a8c7b2a644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26412447a4d00" /><Relationship Type="http://schemas.openxmlformats.org/officeDocument/2006/relationships/theme" Target="/ppt/slideMasters/theme/theme1.xml" Id="Rfebe8bcc457043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026412447a4d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771a53ee64c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687fae6cd47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a20caa0734b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d6f034cc948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f51ed315a4c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ASTERION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ASTERION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ASTERION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ASTERION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ASTERION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ASTERION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982 942 896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ASTERION NORWAY AS</a:t>
            </a:r>
          </a:p>
        </p:txBody>
      </p:sp>
    </p:spTree>
  </p:cSld>
  <p:clrMapOvr>
    <a:masterClrMapping xmlns:a="http://schemas.openxmlformats.org/drawingml/2006/main"/>
  </p:clrMapOvr>
</p:sld>
</file>